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3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4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5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  <p:sldMasterId id="2147483885" r:id="rId2"/>
    <p:sldMasterId id="2147483919" r:id="rId3"/>
    <p:sldMasterId id="2147483961" r:id="rId4"/>
    <p:sldMasterId id="2147484026" r:id="rId5"/>
    <p:sldMasterId id="2147484057" r:id="rId6"/>
  </p:sldMasterIdLst>
  <p:notesMasterIdLst>
    <p:notesMasterId r:id="rId17"/>
  </p:notesMasterIdLst>
  <p:sldIdLst>
    <p:sldId id="787" r:id="rId7"/>
    <p:sldId id="845" r:id="rId8"/>
    <p:sldId id="799" r:id="rId9"/>
    <p:sldId id="837" r:id="rId10"/>
    <p:sldId id="843" r:id="rId11"/>
    <p:sldId id="844" r:id="rId12"/>
    <p:sldId id="838" r:id="rId13"/>
    <p:sldId id="846" r:id="rId14"/>
    <p:sldId id="847" r:id="rId15"/>
    <p:sldId id="420" r:id="rId1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9E5206"/>
    <a:srgbClr val="F2F2F2"/>
    <a:srgbClr val="93DDF7"/>
    <a:srgbClr val="516873"/>
    <a:srgbClr val="658391"/>
    <a:srgbClr val="FFFFFF"/>
    <a:srgbClr val="2000A8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37" autoAdjust="0"/>
    <p:restoredTop sz="83852" autoAdjust="0"/>
  </p:normalViewPr>
  <p:slideViewPr>
    <p:cSldViewPr snapToGrid="0">
      <p:cViewPr varScale="1">
        <p:scale>
          <a:sx n="76" d="100"/>
          <a:sy n="76" d="100"/>
        </p:scale>
        <p:origin x="118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A56B77-2114-428D-A8C5-BEC7CEF0B701}" type="datetimeFigureOut">
              <a:rPr lang="es-CO" smtClean="0"/>
              <a:t>1/10/2018</a:t>
            </a:fld>
            <a:endParaRPr lang="es-C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AECA61-DE8C-471F-99B2-AB5D95A7630E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737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ECA61-DE8C-471F-99B2-AB5D95A7630E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37981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pn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Portada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AutoShape 966"/>
          <p:cNvSpPr>
            <a:spLocks noChangeAspect="1" noChangeArrowheads="1" noTextEdit="1"/>
          </p:cNvSpPr>
          <p:nvPr userDrawn="1"/>
        </p:nvSpPr>
        <p:spPr bwMode="auto">
          <a:xfrm>
            <a:off x="0" y="-28575"/>
            <a:ext cx="2170113" cy="162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s-CO" sz="4400">
              <a:solidFill>
                <a:srgbClr val="FF9900"/>
              </a:solidFill>
            </a:endParaRPr>
          </a:p>
        </p:txBody>
      </p:sp>
      <p:sp>
        <p:nvSpPr>
          <p:cNvPr id="33800" name="Rectangle 8"/>
          <p:cNvSpPr>
            <a:spLocks noGrp="1" noChangeArrowheads="1"/>
          </p:cNvSpPr>
          <p:nvPr>
            <p:ph type="ctrTitle"/>
          </p:nvPr>
        </p:nvSpPr>
        <p:spPr>
          <a:xfrm>
            <a:off x="2371279" y="4920340"/>
            <a:ext cx="7470020" cy="13144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9188809"/>
      </p:ext>
    </p:extLst>
  </p:cSld>
  <p:clrMapOvr>
    <a:masterClrMapping/>
  </p:clrMapOvr>
  <p:transition spd="med">
    <p:split orient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AE49E3-6791-4170-9F42-88BA4AF2DF6B}" type="slidenum">
              <a:rPr lang="en-US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962851"/>
      </p:ext>
    </p:extLst>
  </p:cSld>
  <p:clrMapOvr>
    <a:masterClrMapping/>
  </p:clrMapOvr>
  <p:transition spd="med">
    <p:split orient="vert"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4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63040"/>
            <a:ext cx="2804160" cy="43226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18674-B69F-4A2F-B06B-B3E5A25FD1A0}" type="datetime1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/ IBM Watson Knowledge Studio / Aug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4801" y="231648"/>
            <a:ext cx="5966369" cy="1219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6084933" y="1463040"/>
            <a:ext cx="2804160" cy="43226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3217256" y="1463040"/>
            <a:ext cx="2804160" cy="43226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8972075" y="1463040"/>
            <a:ext cx="2804160" cy="43226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193560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AE849-446D-47E3-8DAA-BACE5EB8DA34}" type="datetime1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/ IBM Watson Knowledge Studio / Aug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4801" y="231648"/>
            <a:ext cx="5966369" cy="1219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690172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53918-0D8F-4E21-995A-57A968A51E06}" type="datetime1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/ IBM Watson Knowledge Studio / Aug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02314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4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1648"/>
            <a:ext cx="2804160" cy="5791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8689" y="231648"/>
            <a:ext cx="8502548" cy="5791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C6DB-A08E-429A-801E-3F9237E36321}" type="datetime1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/ IBM Watson Knowledge Studio / Aug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94782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1648"/>
            <a:ext cx="2804160" cy="5791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8688" y="231648"/>
            <a:ext cx="4206240" cy="5791200"/>
          </a:xfrm>
        </p:spPr>
        <p:txBody>
          <a:bodyPr r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9206-101D-4F92-AD1B-A22184C0E298}" type="datetime1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/ IBM Watson Knowledge Studio / Aug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7552267" y="231648"/>
            <a:ext cx="4206240" cy="5791200"/>
          </a:xfrm>
        </p:spPr>
        <p:txBody>
          <a:bodyPr r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554725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1648"/>
            <a:ext cx="2804160" cy="5791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8688" y="243840"/>
            <a:ext cx="2804160" cy="5767525"/>
          </a:xfrm>
        </p:spPr>
        <p:txBody>
          <a:bodyPr rIns="0"/>
          <a:lstStyle>
            <a:lvl1pPr>
              <a:defRPr sz="2133"/>
            </a:lvl1pPr>
            <a:lvl2pPr>
              <a:defRPr sz="2133"/>
            </a:lvl2pPr>
            <a:lvl3pPr>
              <a:defRPr sz="2133"/>
            </a:lvl3pPr>
            <a:lvl4pPr>
              <a:defRPr sz="2133"/>
            </a:lvl4pPr>
            <a:lvl5pPr>
              <a:defRPr sz="21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EC75-9FB6-4A0B-8BF8-C01EF06FA61A}" type="datetime1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/ IBM Watson Knowledge Studio / Aug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6098929" y="243840"/>
            <a:ext cx="2804160" cy="5767525"/>
          </a:xfrm>
        </p:spPr>
        <p:txBody>
          <a:bodyPr rIns="0"/>
          <a:lstStyle>
            <a:lvl1pPr>
              <a:defRPr sz="2133"/>
            </a:lvl1pPr>
            <a:lvl2pPr>
              <a:defRPr sz="2133"/>
            </a:lvl2pPr>
            <a:lvl3pPr>
              <a:defRPr sz="2133"/>
            </a:lvl3pPr>
            <a:lvl4pPr>
              <a:defRPr sz="2133"/>
            </a:lvl4pPr>
            <a:lvl5pPr>
              <a:defRPr sz="21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986485" y="243840"/>
            <a:ext cx="2804160" cy="5767525"/>
          </a:xfrm>
        </p:spPr>
        <p:txBody>
          <a:bodyPr rIns="0"/>
          <a:lstStyle>
            <a:lvl1pPr>
              <a:defRPr sz="2133"/>
            </a:lvl1pPr>
            <a:lvl2pPr>
              <a:defRPr sz="2133"/>
            </a:lvl2pPr>
            <a:lvl3pPr>
              <a:defRPr sz="2133"/>
            </a:lvl3pPr>
            <a:lvl4pPr>
              <a:defRPr sz="2133"/>
            </a:lvl4pPr>
            <a:lvl5pPr>
              <a:defRPr sz="21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859489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8-graph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8688" y="244747"/>
            <a:ext cx="2804160" cy="2438400"/>
          </a:xfrm>
        </p:spPr>
        <p:txBody>
          <a:bodyPr rIns="0"/>
          <a:lstStyle>
            <a:lvl1pPr>
              <a:defRPr sz="2133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96000" y="244747"/>
            <a:ext cx="2804160" cy="2438400"/>
          </a:xfrm>
        </p:spPr>
        <p:txBody>
          <a:bodyPr rIns="0"/>
          <a:lstStyle>
            <a:lvl1pPr>
              <a:defRPr sz="2133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8985504" y="244747"/>
            <a:ext cx="2804160" cy="2438400"/>
          </a:xfrm>
        </p:spPr>
        <p:txBody>
          <a:bodyPr rIns="0"/>
          <a:lstStyle>
            <a:lvl1pPr>
              <a:defRPr sz="2133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6"/>
          </p:nvPr>
        </p:nvSpPr>
        <p:spPr>
          <a:xfrm>
            <a:off x="3218688" y="3173987"/>
            <a:ext cx="2804160" cy="2438400"/>
          </a:xfrm>
        </p:spPr>
        <p:txBody>
          <a:bodyPr rIns="0"/>
          <a:lstStyle>
            <a:lvl1pPr>
              <a:defRPr sz="2133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21"/>
          </p:nvPr>
        </p:nvSpPr>
        <p:spPr>
          <a:xfrm>
            <a:off x="6096000" y="2621280"/>
            <a:ext cx="2804160" cy="6096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2"/>
          </p:nvPr>
        </p:nvSpPr>
        <p:spPr>
          <a:xfrm>
            <a:off x="8985504" y="2621280"/>
            <a:ext cx="2804160" cy="6096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6096000" y="3173987"/>
            <a:ext cx="2804160" cy="2438400"/>
          </a:xfrm>
        </p:spPr>
        <p:txBody>
          <a:bodyPr rIns="0"/>
          <a:lstStyle>
            <a:lvl1pPr>
              <a:defRPr sz="2133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/>
          </p:nvPr>
        </p:nvSpPr>
        <p:spPr>
          <a:xfrm>
            <a:off x="8985504" y="3173987"/>
            <a:ext cx="2804160" cy="2438400"/>
          </a:xfrm>
        </p:spPr>
        <p:txBody>
          <a:bodyPr rIns="0"/>
          <a:lstStyle>
            <a:lvl1pPr>
              <a:defRPr sz="2133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1648"/>
            <a:ext cx="2804160" cy="5791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A3EC-273D-40BF-BF6D-1216631C4E5C}" type="datetime1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/ IBM Watson Knowledge Studio / Aug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0"/>
          </p:nvPr>
        </p:nvSpPr>
        <p:spPr>
          <a:xfrm>
            <a:off x="3218688" y="2621280"/>
            <a:ext cx="2804160" cy="6096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4"/>
          </p:nvPr>
        </p:nvSpPr>
        <p:spPr>
          <a:xfrm>
            <a:off x="3218688" y="5550032"/>
            <a:ext cx="2804160" cy="6096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25"/>
          </p:nvPr>
        </p:nvSpPr>
        <p:spPr>
          <a:xfrm>
            <a:off x="6096000" y="5550032"/>
            <a:ext cx="2804160" cy="6096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26"/>
          </p:nvPr>
        </p:nvSpPr>
        <p:spPr>
          <a:xfrm>
            <a:off x="8985504" y="5550032"/>
            <a:ext cx="2804160" cy="6096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709891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1648"/>
            <a:ext cx="2804160" cy="5791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50CFB-7964-4647-829F-A24C6CE2F799}" type="datetime1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/ IBM Watson Knowledge Studio / Aug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2140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3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1648"/>
            <a:ext cx="3779520" cy="5791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3035" y="231648"/>
            <a:ext cx="7546408" cy="5791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7C89D-6A93-4E1F-B758-AFE02C07C56A}" type="datetime1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/ IBM Watson Knowledge Studio / Aug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4609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3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1648"/>
            <a:ext cx="3779520" cy="5791200"/>
          </a:xfrm>
        </p:spPr>
        <p:txBody>
          <a:bodyPr/>
          <a:lstStyle>
            <a:lvl1pPr>
              <a:defRPr sz="266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9664" y="231648"/>
            <a:ext cx="3779520" cy="5791200"/>
          </a:xfrm>
        </p:spPr>
        <p:txBody>
          <a:bodyPr rIns="0"/>
          <a:lstStyle>
            <a:lvl1pPr>
              <a:defRPr sz="2667"/>
            </a:lvl1pPr>
            <a:lvl2pPr>
              <a:defRPr sz="2667"/>
            </a:lvl2pPr>
            <a:lvl3pPr>
              <a:defRPr sz="2667"/>
            </a:lvl3pPr>
            <a:lvl4pPr>
              <a:defRPr sz="2667"/>
            </a:lvl4pPr>
            <a:lvl5pPr>
              <a:defRPr sz="26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0EB-2215-4542-B319-9F763BCE3A82}" type="datetime1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/ IBM Watson Knowledge Studio / Aug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8022336" y="231648"/>
            <a:ext cx="3779520" cy="5791200"/>
          </a:xfrm>
        </p:spPr>
        <p:txBody>
          <a:bodyPr rIns="0"/>
          <a:lstStyle>
            <a:lvl1pPr>
              <a:defRPr sz="2667"/>
            </a:lvl1pPr>
            <a:lvl2pPr>
              <a:defRPr sz="2667"/>
            </a:lvl2pPr>
            <a:lvl3pPr>
              <a:defRPr sz="2667"/>
            </a:lvl3pPr>
            <a:lvl4pPr>
              <a:defRPr sz="2667"/>
            </a:lvl4pPr>
            <a:lvl5pPr>
              <a:defRPr sz="26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1383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70951" y="1157289"/>
            <a:ext cx="2887133" cy="50069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3201" y="1157289"/>
            <a:ext cx="8464551" cy="5006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2B0F3E-3DF6-4539-A859-6FD54EE35228}" type="slidenum">
              <a:rPr lang="en-US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644840"/>
      </p:ext>
    </p:extLst>
  </p:cSld>
  <p:clrMapOvr>
    <a:masterClrMapping/>
  </p:clrMapOvr>
  <p:transition spd="med">
    <p:split orient="vert"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3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1648"/>
            <a:ext cx="3779520" cy="5791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1EFC3-19A9-46C6-8334-FC1254495528}" type="datetime1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/ IBM Watson Knowledge Studio / Aug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7647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none) + content (1/3 +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9664" y="231648"/>
            <a:ext cx="7544405" cy="5791200"/>
          </a:xfrm>
        </p:spPr>
        <p:txBody>
          <a:bodyPr rIns="0"/>
          <a:lstStyle>
            <a:lvl1pPr>
              <a:defRPr sz="2667"/>
            </a:lvl1pPr>
            <a:lvl2pPr>
              <a:defRPr sz="2667"/>
            </a:lvl2pPr>
            <a:lvl3pPr>
              <a:defRPr sz="2667"/>
            </a:lvl3pPr>
            <a:lvl4pPr>
              <a:defRPr sz="2667"/>
            </a:lvl4pPr>
            <a:lvl5pPr>
              <a:defRPr sz="26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A46A2-F4D7-43D1-B948-6B9A39068A62}" type="datetime1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/ IBM Watson Knowledge Studio / Aug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304800" y="231648"/>
            <a:ext cx="3779520" cy="5791200"/>
          </a:xfrm>
        </p:spPr>
        <p:txBody>
          <a:bodyPr rIns="0"/>
          <a:lstStyle>
            <a:lvl1pPr>
              <a:defRPr sz="2667"/>
            </a:lvl1pPr>
            <a:lvl2pPr>
              <a:defRPr sz="2667"/>
            </a:lvl2pPr>
            <a:lvl3pPr>
              <a:defRPr sz="2667"/>
            </a:lvl3pPr>
            <a:lvl4pPr>
              <a:defRPr sz="2667"/>
            </a:lvl4pPr>
            <a:lvl5pPr>
              <a:defRPr sz="26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517652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none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6400" y="231648"/>
            <a:ext cx="3779520" cy="5791200"/>
          </a:xfrm>
        </p:spPr>
        <p:txBody>
          <a:bodyPr rIns="0"/>
          <a:lstStyle>
            <a:lvl1pPr>
              <a:defRPr sz="2667"/>
            </a:lvl1pPr>
            <a:lvl2pPr>
              <a:defRPr sz="2667"/>
            </a:lvl2pPr>
            <a:lvl3pPr>
              <a:defRPr sz="2667"/>
            </a:lvl3pPr>
            <a:lvl4pPr>
              <a:defRPr sz="2667"/>
            </a:lvl4pPr>
            <a:lvl5pPr>
              <a:defRPr sz="26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6CB12-AAE5-488F-AABC-0A45B5D31483}" type="datetime1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/ IBM Watson Knowledge Studio / Aug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8022336" y="231648"/>
            <a:ext cx="3779520" cy="5791200"/>
          </a:xfrm>
        </p:spPr>
        <p:txBody>
          <a:bodyPr rIns="0"/>
          <a:lstStyle>
            <a:lvl1pPr>
              <a:defRPr sz="2667"/>
            </a:lvl1pPr>
            <a:lvl2pPr>
              <a:defRPr sz="2667"/>
            </a:lvl2pPr>
            <a:lvl3pPr>
              <a:defRPr sz="2667"/>
            </a:lvl3pPr>
            <a:lvl4pPr>
              <a:defRPr sz="2667"/>
            </a:lvl4pPr>
            <a:lvl5pPr>
              <a:defRPr sz="26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304800" y="231648"/>
            <a:ext cx="3779520" cy="5791200"/>
          </a:xfrm>
        </p:spPr>
        <p:txBody>
          <a:bodyPr rIns="0"/>
          <a:lstStyle>
            <a:lvl1pPr>
              <a:defRPr sz="2667"/>
            </a:lvl1pPr>
            <a:lvl2pPr>
              <a:defRPr sz="2667"/>
            </a:lvl2pPr>
            <a:lvl3pPr>
              <a:defRPr sz="2667"/>
            </a:lvl3pPr>
            <a:lvl4pPr>
              <a:defRPr sz="2667"/>
            </a:lvl4pPr>
            <a:lvl5pPr>
              <a:defRPr sz="26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957191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2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1648"/>
            <a:ext cx="5669280" cy="5791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231648"/>
            <a:ext cx="5669280" cy="5791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5F47E-ACA2-4FA2-A550-AB527760E9FA}" type="datetime1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/ IBM Watson Knowledge Studio / Aug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6044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2) + content (1-column, full-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1648"/>
            <a:ext cx="5669280" cy="5791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E6CD4-2B29-4394-A3A6-DF6EFC05FB5B}" type="datetime1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/ IBM Watson Knowledge Studio / Aug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3947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2, medium text, 30 pt) and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231648"/>
            <a:ext cx="5669280" cy="5791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5C072-BD8B-41FE-A1FE-29B5DEB40527}" type="datetime1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/ IBM Watson Knowledge Studio / Aug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4800" y="182880"/>
            <a:ext cx="5669280" cy="57912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259121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1/2, medium text, 30 pt) and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231648"/>
            <a:ext cx="5669280" cy="5791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C66C4-9F99-40C2-98F1-53B30E9D453C}" type="datetime1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/ IBM Watson Knowledge Studio / Aug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2880" y="182880"/>
            <a:ext cx="5669280" cy="5791200"/>
          </a:xfrm>
        </p:spPr>
        <p:txBody>
          <a:bodyPr/>
          <a:lstStyle>
            <a:lvl1pPr marL="0" indent="0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397798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only (48 p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55D48-9E54-4A19-AFD6-EAE14468D480}" type="datetime1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/ IBM Watson Knowledge Studio / Aug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177464"/>
            <a:ext cx="11354645" cy="5791200"/>
          </a:xfrm>
        </p:spPr>
        <p:txBody>
          <a:bodyPr/>
          <a:lstStyle>
            <a:lvl1pPr>
              <a:lnSpc>
                <a:spcPct val="90000"/>
              </a:lnSpc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776728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 only (30 p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7FCEE-6074-4303-B6C4-598AA4ABF614}" type="datetime1">
              <a:rPr lang="en-US" smtClean="0"/>
              <a:t>10/1/2018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/ IBM Watson Knowledge Studio / Aug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4800" y="182880"/>
            <a:ext cx="7608221" cy="57912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628325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46BF5-CE3C-4299-954B-02F548A17867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/ IBM Watson Knowledge Studio / Aug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275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1" y="1157289"/>
            <a:ext cx="11554884" cy="498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03200" y="1795463"/>
            <a:ext cx="5674784" cy="436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1185" y="1795463"/>
            <a:ext cx="5676900" cy="436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CC41B8-3699-4EA9-87D8-6002B379D394}" type="slidenum">
              <a:rPr lang="en-US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679002"/>
      </p:ext>
    </p:extLst>
  </p:cSld>
  <p:clrMapOvr>
    <a:masterClrMapping/>
  </p:clrMapOvr>
  <p:transition spd="med">
    <p:split orient="vert"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 Title and Content (abov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63040"/>
            <a:ext cx="1146048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70D9-6E3C-7942-8F22-FC1D6FD304D4}" type="datetime1">
              <a:rPr lang="en-US" smtClean="0"/>
              <a:pPr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Watson Explorer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2683" y="239184"/>
            <a:ext cx="5364480" cy="1219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9132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8534400" y="0"/>
            <a:ext cx="36576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748135" y="3886200"/>
            <a:ext cx="6705600" cy="457200"/>
          </a:xfrm>
        </p:spPr>
        <p:txBody>
          <a:bodyPr lIns="0" tIns="0" rIns="0" bIns="0">
            <a:noAutofit/>
          </a:bodyPr>
          <a:lstStyle>
            <a:lvl1pPr algn="l">
              <a:defRPr sz="3733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Enter Presentation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77" y="1433615"/>
            <a:ext cx="3890356" cy="2468880"/>
          </a:xfrm>
          <a:prstGeom prst="rect">
            <a:avLst/>
          </a:prstGeom>
        </p:spPr>
      </p:pic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8839200" y="5212080"/>
            <a:ext cx="3169920" cy="274320"/>
          </a:xfrm>
        </p:spPr>
        <p:txBody>
          <a:bodyPr lIns="0" tIns="0" rIns="0" bIns="0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2133" b="1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Enter Full Name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839200" y="5486400"/>
            <a:ext cx="3169920" cy="274320"/>
          </a:xfrm>
        </p:spPr>
        <p:txBody>
          <a:bodyPr lIns="0" tIns="0" rIns="0" bIns="0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2133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Enter Title</a:t>
            </a:r>
          </a:p>
        </p:txBody>
      </p:sp>
    </p:spTree>
    <p:extLst>
      <p:ext uri="{BB962C8B-B14F-4D97-AF65-F5344CB8AC3E}">
        <p14:creationId xmlns:p14="http://schemas.microsoft.com/office/powerpoint/2010/main" val="225780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7315200" y="0"/>
            <a:ext cx="4876800" cy="6858000"/>
          </a:xfrm>
          <a:prstGeom prst="rect">
            <a:avLst/>
          </a:prstGeom>
          <a:solidFill>
            <a:srgbClr val="0065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 userDrawn="1"/>
        </p:nvGrpSpPr>
        <p:grpSpPr>
          <a:xfrm>
            <a:off x="480934" y="2011681"/>
            <a:ext cx="675615" cy="172508"/>
            <a:chOff x="360699" y="268817"/>
            <a:chExt cx="506711" cy="172508"/>
          </a:xfrm>
          <a:solidFill>
            <a:schemeClr val="bg1"/>
          </a:solidFill>
        </p:grpSpPr>
        <p:sp>
          <p:nvSpPr>
            <p:cNvPr id="6" name="Rectangle 5"/>
            <p:cNvSpPr/>
            <p:nvPr userDrawn="1"/>
          </p:nvSpPr>
          <p:spPr>
            <a:xfrm>
              <a:off x="501650" y="268817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360699" y="382059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2377441"/>
            <a:ext cx="6858000" cy="452545"/>
          </a:xfrm>
        </p:spPr>
        <p:txBody>
          <a:bodyPr lIns="0" tIns="0" rIns="0" bIns="0" anchor="t" anchorCtr="0">
            <a:spAutoFit/>
          </a:bodyPr>
          <a:lstStyle>
            <a:lvl1pPr marL="0" indent="0">
              <a:lnSpc>
                <a:spcPts val="3467"/>
              </a:lnSpc>
              <a:spcBef>
                <a:spcPts val="800"/>
              </a:spcBef>
              <a:buNone/>
              <a:defRPr sz="3200" b="1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pic>
        <p:nvPicPr>
          <p:cNvPr id="5" name="Picture 4" descr="cloud_only copy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-749"/>
          <a:stretch/>
        </p:blipFill>
        <p:spPr>
          <a:xfrm>
            <a:off x="315861" y="6205573"/>
            <a:ext cx="797248" cy="448243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11635256" y="6551495"/>
            <a:ext cx="442544" cy="16421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09585"/>
            <a:fld id="{9B56CEAA-430B-E444-BEC6-7F9CF6806FD6}" type="slidenum">
              <a:rPr lang="en-US" sz="1067" kern="0" spc="-40">
                <a:solidFill>
                  <a:prstClr val="white"/>
                </a:solidFill>
                <a:cs typeface="Arial"/>
              </a:rPr>
              <a:pPr defTabSz="609585"/>
              <a:t>‹#›</a:t>
            </a:fld>
            <a:endParaRPr lang="en-US" sz="1067" kern="0" spc="-40" dirty="0">
              <a:solidFill>
                <a:prstClr val="white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576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417690" y="1185334"/>
            <a:ext cx="9493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0" spc="-40" dirty="0">
                <a:solidFill>
                  <a:srgbClr val="FFFFFF"/>
                </a:solidFill>
                <a:cs typeface="Arial"/>
              </a:rPr>
              <a:t>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85424" y="1498600"/>
            <a:ext cx="11345333" cy="1957459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62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CloudEyeb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417690" y="1185334"/>
            <a:ext cx="9493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0" spc="-40" dirty="0">
                <a:solidFill>
                  <a:srgbClr val="FFFFFF"/>
                </a:solidFill>
                <a:cs typeface="Arial"/>
              </a:rPr>
              <a:t>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85424" y="1498600"/>
            <a:ext cx="11345333" cy="1957459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493005" y="268818"/>
            <a:ext cx="675615" cy="172508"/>
            <a:chOff x="360699" y="268817"/>
            <a:chExt cx="506711" cy="172508"/>
          </a:xfrm>
          <a:solidFill>
            <a:schemeClr val="accent1"/>
          </a:solidFill>
        </p:grpSpPr>
        <p:sp>
          <p:nvSpPr>
            <p:cNvPr id="8" name="Rectangle 7"/>
            <p:cNvSpPr/>
            <p:nvPr userDrawn="1"/>
          </p:nvSpPr>
          <p:spPr>
            <a:xfrm>
              <a:off x="501650" y="268817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60699" y="382059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0960" y="6033860"/>
            <a:ext cx="1162405" cy="83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8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Only_and_CloudEyeb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493005" y="268818"/>
            <a:ext cx="675615" cy="172508"/>
            <a:chOff x="360699" y="268817"/>
            <a:chExt cx="506711" cy="172508"/>
          </a:xfrm>
          <a:solidFill>
            <a:schemeClr val="accent1"/>
          </a:solidFill>
        </p:grpSpPr>
        <p:sp>
          <p:nvSpPr>
            <p:cNvPr id="4" name="Rectangle 3"/>
            <p:cNvSpPr/>
            <p:nvPr userDrawn="1"/>
          </p:nvSpPr>
          <p:spPr>
            <a:xfrm>
              <a:off x="501650" y="268817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360699" y="382059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0960" y="6033860"/>
            <a:ext cx="1162405" cy="83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46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Only_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3144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UpText_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84718" y="1701800"/>
            <a:ext cx="5408084" cy="1957459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54044" y="1693863"/>
            <a:ext cx="5408085" cy="1957459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279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A1ECA3-D24C-47F4-A795-0EF2FB4D57D9}" type="slidenum">
              <a:rPr lang="en-US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744625"/>
      </p:ext>
    </p:extLst>
  </p:cSld>
  <p:clrMapOvr>
    <a:masterClrMapping/>
  </p:clrMapOvr>
  <p:transition spd="med">
    <p:split orient="vert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UpText_CloudEyeb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493005" y="268818"/>
            <a:ext cx="675615" cy="172508"/>
            <a:chOff x="360699" y="268817"/>
            <a:chExt cx="506711" cy="172508"/>
          </a:xfrm>
          <a:solidFill>
            <a:schemeClr val="accent1"/>
          </a:solidFill>
        </p:grpSpPr>
        <p:sp>
          <p:nvSpPr>
            <p:cNvPr id="4" name="Rectangle 3"/>
            <p:cNvSpPr/>
            <p:nvPr userDrawn="1"/>
          </p:nvSpPr>
          <p:spPr>
            <a:xfrm>
              <a:off x="501650" y="268817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360699" y="382059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0960" y="6033860"/>
            <a:ext cx="1162405" cy="835224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84718" y="1701800"/>
            <a:ext cx="5408084" cy="1957459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54044" y="1693863"/>
            <a:ext cx="5408085" cy="1957459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184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Ac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1"/>
          <p:cNvSpPr>
            <a:spLocks noGrp="1"/>
          </p:cNvSpPr>
          <p:nvPr>
            <p:ph type="pic" sz="quarter" idx="14" hasCustomPrompt="1"/>
          </p:nvPr>
        </p:nvSpPr>
        <p:spPr>
          <a:xfrm>
            <a:off x="4059936" y="1371600"/>
            <a:ext cx="4072128" cy="5486400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1867"/>
            </a:lvl1pPr>
          </a:lstStyle>
          <a:p>
            <a:r>
              <a:rPr lang="en-US" dirty="0"/>
              <a:t>Click icon below to insert picture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371600"/>
            <a:ext cx="4059936" cy="5486400"/>
          </a:xfrm>
        </p:spPr>
        <p:txBody>
          <a:bodyPr>
            <a:normAutofit/>
          </a:bodyPr>
          <a:lstStyle>
            <a:lvl1pPr marL="0" indent="0" algn="ctr">
              <a:buNone/>
              <a:defRPr sz="1867"/>
            </a:lvl1pPr>
          </a:lstStyle>
          <a:p>
            <a:r>
              <a:rPr lang="en-US" dirty="0"/>
              <a:t>Click icon below to insert picture</a:t>
            </a:r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15" hasCustomPrompt="1"/>
          </p:nvPr>
        </p:nvSpPr>
        <p:spPr>
          <a:xfrm>
            <a:off x="8132064" y="1371600"/>
            <a:ext cx="4059936" cy="5486400"/>
          </a:xfrm>
        </p:spPr>
        <p:txBody>
          <a:bodyPr>
            <a:normAutofit/>
          </a:bodyPr>
          <a:lstStyle>
            <a:lvl1pPr marL="0" indent="0" algn="ctr">
              <a:buNone/>
              <a:defRPr sz="1867"/>
            </a:lvl1pPr>
          </a:lstStyle>
          <a:p>
            <a:r>
              <a:rPr lang="en-US" dirty="0"/>
              <a:t>Click icon below to insert picture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05968" y="2148840"/>
            <a:ext cx="3048000" cy="1280160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spcBef>
                <a:spcPts val="400"/>
              </a:spcBef>
              <a:buNone/>
              <a:defRPr sz="2133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2148840"/>
            <a:ext cx="3048000" cy="1280160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spcBef>
                <a:spcPts val="400"/>
              </a:spcBef>
              <a:buNone/>
              <a:defRPr sz="2133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638032" y="2148840"/>
            <a:ext cx="3048000" cy="1280160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spcBef>
                <a:spcPts val="400"/>
              </a:spcBef>
              <a:buNone/>
              <a:defRPr sz="2133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Enter Text</a:t>
            </a:r>
          </a:p>
        </p:txBody>
      </p:sp>
      <p:pic>
        <p:nvPicPr>
          <p:cNvPr id="5" name="Picture 4" descr="cloud_only copy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-749"/>
          <a:stretch/>
        </p:blipFill>
        <p:spPr>
          <a:xfrm>
            <a:off x="315861" y="6205573"/>
            <a:ext cx="797248" cy="448243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87680" y="548640"/>
            <a:ext cx="11704320" cy="492443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493005" y="268818"/>
            <a:ext cx="675615" cy="172508"/>
            <a:chOff x="360699" y="268817"/>
            <a:chExt cx="506711" cy="172508"/>
          </a:xfrm>
          <a:solidFill>
            <a:schemeClr val="accent1"/>
          </a:solidFill>
        </p:grpSpPr>
        <p:sp>
          <p:nvSpPr>
            <p:cNvPr id="18" name="Rectangle 17"/>
            <p:cNvSpPr/>
            <p:nvPr userDrawn="1"/>
          </p:nvSpPr>
          <p:spPr>
            <a:xfrm>
              <a:off x="501650" y="268817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360699" y="382059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426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BlueGra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1" y="0"/>
            <a:ext cx="4587088" cy="6858000"/>
          </a:xfrm>
          <a:prstGeom prst="rect">
            <a:avLst/>
          </a:prstGeom>
          <a:solidFill>
            <a:srgbClr val="0D426C">
              <a:alpha val="8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5" name="Picture 4" descr="cloud_only copy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-749"/>
          <a:stretch/>
        </p:blipFill>
        <p:spPr>
          <a:xfrm>
            <a:off x="315861" y="6205573"/>
            <a:ext cx="797248" cy="448243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87682" y="548640"/>
            <a:ext cx="4099409" cy="492443"/>
          </a:xfrm>
        </p:spPr>
        <p:txBody>
          <a:bodyPr rIns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493005" y="268818"/>
            <a:ext cx="675615" cy="172508"/>
            <a:chOff x="360699" y="268817"/>
            <a:chExt cx="506711" cy="172508"/>
          </a:xfrm>
          <a:solidFill>
            <a:schemeClr val="bg1"/>
          </a:solidFill>
        </p:grpSpPr>
        <p:sp>
          <p:nvSpPr>
            <p:cNvPr id="15" name="Rectangle 14"/>
            <p:cNvSpPr/>
            <p:nvPr userDrawn="1"/>
          </p:nvSpPr>
          <p:spPr>
            <a:xfrm>
              <a:off x="501650" y="268817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360699" y="382059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609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CD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4846320"/>
            <a:ext cx="12192000" cy="201168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5" name="Picture 4" descr="cloud_only copy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-749"/>
          <a:stretch/>
        </p:blipFill>
        <p:spPr>
          <a:xfrm>
            <a:off x="315861" y="6205573"/>
            <a:ext cx="797248" cy="448243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87680" y="548640"/>
            <a:ext cx="11704320" cy="4924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493005" y="268818"/>
            <a:ext cx="675615" cy="172508"/>
            <a:chOff x="360699" y="268817"/>
            <a:chExt cx="506711" cy="172508"/>
          </a:xfrm>
          <a:solidFill>
            <a:schemeClr val="bg1"/>
          </a:solidFill>
        </p:grpSpPr>
        <p:sp>
          <p:nvSpPr>
            <p:cNvPr id="16" name="Rectangle 15"/>
            <p:cNvSpPr/>
            <p:nvPr userDrawn="1"/>
          </p:nvSpPr>
          <p:spPr>
            <a:xfrm>
              <a:off x="501650" y="268817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360699" y="382059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/>
          <p:cNvSpPr txBox="1"/>
          <p:nvPr userDrawn="1"/>
        </p:nvSpPr>
        <p:spPr>
          <a:xfrm>
            <a:off x="10526156" y="6551495"/>
            <a:ext cx="1097280" cy="16421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09585"/>
            <a:r>
              <a:rPr lang="en-US" sz="1067" kern="0" spc="-40" dirty="0">
                <a:solidFill>
                  <a:prstClr val="white"/>
                </a:solidFill>
                <a:cs typeface="Arial"/>
              </a:rPr>
              <a:t>© IBM Corporation 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635256" y="6551495"/>
            <a:ext cx="442544" cy="16421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09585"/>
            <a:fld id="{9B56CEAA-430B-E444-BEC6-7F9CF6806FD6}" type="slidenum">
              <a:rPr lang="en-US" sz="1067" kern="0" spc="-40">
                <a:solidFill>
                  <a:prstClr val="white"/>
                </a:solidFill>
                <a:cs typeface="Arial"/>
              </a:rPr>
              <a:pPr defTabSz="609585"/>
              <a:t>‹#›</a:t>
            </a:fld>
            <a:endParaRPr lang="en-US" sz="1067" kern="0" spc="-40" dirty="0">
              <a:solidFill>
                <a:prstClr val="white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182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rd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CD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-1" y="0"/>
            <a:ext cx="4587089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5" name="Picture 4" descr="cloud_only copy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-749"/>
          <a:stretch/>
        </p:blipFill>
        <p:spPr>
          <a:xfrm>
            <a:off x="315861" y="6205573"/>
            <a:ext cx="797248" cy="448243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87682" y="548640"/>
            <a:ext cx="4087337" cy="492443"/>
          </a:xfrm>
        </p:spPr>
        <p:txBody>
          <a:bodyPr rIns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493005" y="268818"/>
            <a:ext cx="675615" cy="172508"/>
            <a:chOff x="360699" y="268817"/>
            <a:chExt cx="506711" cy="172508"/>
          </a:xfrm>
          <a:solidFill>
            <a:schemeClr val="bg1"/>
          </a:solidFill>
        </p:grpSpPr>
        <p:sp>
          <p:nvSpPr>
            <p:cNvPr id="16" name="Rectangle 15"/>
            <p:cNvSpPr/>
            <p:nvPr userDrawn="1"/>
          </p:nvSpPr>
          <p:spPr>
            <a:xfrm>
              <a:off x="501650" y="268817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360699" y="382059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/>
          <p:cNvSpPr txBox="1"/>
          <p:nvPr userDrawn="1"/>
        </p:nvSpPr>
        <p:spPr>
          <a:xfrm>
            <a:off x="10526156" y="6551495"/>
            <a:ext cx="1097280" cy="16421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09585"/>
            <a:r>
              <a:rPr lang="en-US" sz="1067" kern="0" spc="-40" dirty="0">
                <a:solidFill>
                  <a:prstClr val="black"/>
                </a:solidFill>
                <a:cs typeface="Arial"/>
              </a:rPr>
              <a:t>© IBM Corporation 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635256" y="6551495"/>
            <a:ext cx="442544" cy="16421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09585"/>
            <a:fld id="{9B56CEAA-430B-E444-BEC6-7F9CF6806FD6}" type="slidenum">
              <a:rPr lang="en-US" sz="1067" kern="0" spc="-40">
                <a:solidFill>
                  <a:prstClr val="black"/>
                </a:solidFill>
                <a:cs typeface="Arial"/>
              </a:rPr>
              <a:pPr defTabSz="609585"/>
              <a:t>‹#›</a:t>
            </a:fld>
            <a:endParaRPr lang="en-US" sz="1067" kern="0" spc="-40" dirty="0">
              <a:solidFill>
                <a:prstClr val="black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296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ThirdsGreen_Inve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-1" y="0"/>
            <a:ext cx="4587089" cy="6858000"/>
          </a:xfrm>
          <a:prstGeom prst="rect">
            <a:avLst/>
          </a:prstGeom>
          <a:solidFill>
            <a:srgbClr val="81CD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5" name="Picture 4" descr="cloud_only copy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-749"/>
          <a:stretch/>
        </p:blipFill>
        <p:spPr>
          <a:xfrm>
            <a:off x="315861" y="6205573"/>
            <a:ext cx="797248" cy="448243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487682" y="548640"/>
            <a:ext cx="4087337" cy="492443"/>
          </a:xfrm>
        </p:spPr>
        <p:txBody>
          <a:bodyPr rIns="0">
            <a:spAutoFit/>
          </a:bodyPr>
          <a:lstStyle>
            <a:lvl1pPr>
              <a:defRPr>
                <a:solidFill>
                  <a:srgbClr val="08557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493005" y="268818"/>
            <a:ext cx="675615" cy="172508"/>
            <a:chOff x="360699" y="268817"/>
            <a:chExt cx="506711" cy="172508"/>
          </a:xfrm>
          <a:solidFill>
            <a:srgbClr val="085571"/>
          </a:solidFill>
        </p:grpSpPr>
        <p:sp>
          <p:nvSpPr>
            <p:cNvPr id="25" name="Rectangle 24"/>
            <p:cNvSpPr/>
            <p:nvPr userDrawn="1"/>
          </p:nvSpPr>
          <p:spPr>
            <a:xfrm>
              <a:off x="501650" y="268817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360699" y="382059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12" name="TextBox 11"/>
          <p:cNvSpPr txBox="1"/>
          <p:nvPr userDrawn="1"/>
        </p:nvSpPr>
        <p:spPr>
          <a:xfrm>
            <a:off x="10526156" y="6551495"/>
            <a:ext cx="1097280" cy="16421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09585"/>
            <a:r>
              <a:rPr lang="en-US" sz="1067" kern="0" spc="-40" dirty="0">
                <a:solidFill>
                  <a:prstClr val="white"/>
                </a:solidFill>
                <a:cs typeface="Arial"/>
              </a:rPr>
              <a:t>© IBM Corporation 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635256" y="6551495"/>
            <a:ext cx="442544" cy="16421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09585"/>
            <a:fld id="{9B56CEAA-430B-E444-BEC6-7F9CF6806FD6}" type="slidenum">
              <a:rPr lang="en-US" sz="1067" kern="0" spc="-40">
                <a:solidFill>
                  <a:prstClr val="white"/>
                </a:solidFill>
                <a:cs typeface="Arial"/>
              </a:rPr>
              <a:pPr defTabSz="609585"/>
              <a:t>‹#›</a:t>
            </a:fld>
            <a:endParaRPr lang="en-US" sz="1067" kern="0" spc="-40" dirty="0">
              <a:solidFill>
                <a:prstClr val="white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579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SideThirdBlue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0"/>
            <a:ext cx="4587088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5" name="Picture 4" descr="cloud_only copy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-749"/>
          <a:stretch/>
        </p:blipFill>
        <p:spPr>
          <a:xfrm>
            <a:off x="315861" y="6205573"/>
            <a:ext cx="797248" cy="448243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87681" y="548640"/>
            <a:ext cx="4087336" cy="492443"/>
          </a:xfrm>
        </p:spPr>
        <p:txBody>
          <a:bodyPr wrap="square" rIns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3" name="Group 23"/>
          <p:cNvGrpSpPr/>
          <p:nvPr userDrawn="1"/>
        </p:nvGrpSpPr>
        <p:grpSpPr>
          <a:xfrm>
            <a:off x="493005" y="268818"/>
            <a:ext cx="675615" cy="172508"/>
            <a:chOff x="360699" y="268817"/>
            <a:chExt cx="506711" cy="172508"/>
          </a:xfrm>
          <a:solidFill>
            <a:schemeClr val="bg1"/>
          </a:solidFill>
        </p:grpSpPr>
        <p:sp>
          <p:nvSpPr>
            <p:cNvPr id="14" name="Rectangle 13"/>
            <p:cNvSpPr/>
            <p:nvPr userDrawn="1"/>
          </p:nvSpPr>
          <p:spPr>
            <a:xfrm>
              <a:off x="501650" y="268817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360699" y="382059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269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 flipV="1">
            <a:off x="7653221" y="0"/>
            <a:ext cx="4538779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06880" cy="6858000"/>
          </a:xfrm>
          <a:prstGeom prst="rect">
            <a:avLst/>
          </a:prstGeom>
          <a:solidFill>
            <a:srgbClr val="005C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19281" y="1423267"/>
            <a:ext cx="5673561" cy="656591"/>
          </a:xfrm>
        </p:spPr>
        <p:txBody>
          <a:bodyPr wrap="square" lIns="0" tIns="0" rIns="0" bIns="0" anchor="t" anchorCtr="0">
            <a:spAutoFit/>
          </a:bodyPr>
          <a:lstStyle>
            <a:lvl1pPr algn="l">
              <a:defRPr sz="4267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1919281" y="1005841"/>
            <a:ext cx="675615" cy="172508"/>
            <a:chOff x="360699" y="268817"/>
            <a:chExt cx="506711" cy="172508"/>
          </a:xfrm>
          <a:solidFill>
            <a:schemeClr val="bg1"/>
          </a:solidFill>
        </p:grpSpPr>
        <p:sp>
          <p:nvSpPr>
            <p:cNvPr id="14" name="Rectangle 13"/>
            <p:cNvSpPr/>
            <p:nvPr userDrawn="1"/>
          </p:nvSpPr>
          <p:spPr>
            <a:xfrm>
              <a:off x="501650" y="268817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360699" y="382059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</a:endParaRPr>
            </a:p>
          </p:txBody>
        </p:sp>
      </p:grpSp>
      <p:pic>
        <p:nvPicPr>
          <p:cNvPr id="21" name="Picture 20" descr="cloud_only copy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-749"/>
          <a:stretch/>
        </p:blipFill>
        <p:spPr>
          <a:xfrm>
            <a:off x="315861" y="6205573"/>
            <a:ext cx="797248" cy="448243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10526156" y="6551495"/>
            <a:ext cx="1097280" cy="16421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09585"/>
            <a:r>
              <a:rPr lang="en-US" sz="1067" kern="0" spc="-40" dirty="0">
                <a:solidFill>
                  <a:prstClr val="white"/>
                </a:solidFill>
                <a:cs typeface="Arial"/>
              </a:rPr>
              <a:t>© IBM Corporation 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635256" y="6551495"/>
            <a:ext cx="442544" cy="16421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09585"/>
            <a:fld id="{9B56CEAA-430B-E444-BEC6-7F9CF6806FD6}" type="slidenum">
              <a:rPr lang="en-US" sz="1067" kern="0" spc="-40">
                <a:solidFill>
                  <a:prstClr val="white"/>
                </a:solidFill>
                <a:cs typeface="Arial"/>
              </a:rPr>
              <a:pPr defTabSz="609585"/>
              <a:t>‹#›</a:t>
            </a:fld>
            <a:endParaRPr lang="en-US" sz="1067" kern="0" spc="-40" dirty="0">
              <a:solidFill>
                <a:prstClr val="white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852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LD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8412480" y="0"/>
            <a:ext cx="3779520" cy="6858000"/>
          </a:xfrm>
          <a:prstGeom prst="rect">
            <a:avLst/>
          </a:prstGeom>
          <a:solidFill>
            <a:srgbClr val="3B025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7627" y="1508760"/>
            <a:ext cx="7493989" cy="749493"/>
          </a:xfrm>
        </p:spPr>
        <p:txBody>
          <a:bodyPr wrap="square" lIns="0" tIns="0" rIns="0" bIns="0" anchor="t" anchorCtr="0">
            <a:spAutoFit/>
          </a:bodyPr>
          <a:lstStyle>
            <a:lvl1pPr algn="l">
              <a:lnSpc>
                <a:spcPts val="5733"/>
              </a:lnSpc>
              <a:defRPr sz="5333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1460480" y="0"/>
            <a:ext cx="73152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7" name="Picture 6" descr="cloud_only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5267" y="2661719"/>
            <a:ext cx="4526733" cy="3766243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0526156" y="6551495"/>
            <a:ext cx="1097280" cy="16421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09585"/>
            <a:r>
              <a:rPr lang="en-US" sz="1067" kern="0" spc="-40" dirty="0">
                <a:solidFill>
                  <a:prstClr val="white"/>
                </a:solidFill>
                <a:cs typeface="Arial"/>
              </a:rPr>
              <a:t>© IBM Corporation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635256" y="6551495"/>
            <a:ext cx="442544" cy="16421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09585"/>
            <a:fld id="{9B56CEAA-430B-E444-BEC6-7F9CF6806FD6}" type="slidenum">
              <a:rPr lang="en-US" sz="1067" kern="0" spc="-40">
                <a:solidFill>
                  <a:prstClr val="white"/>
                </a:solidFill>
                <a:cs typeface="Arial"/>
              </a:rPr>
              <a:pPr defTabSz="609585"/>
              <a:t>‹#›</a:t>
            </a:fld>
            <a:endParaRPr lang="en-US" sz="1067" kern="0" spc="-40" dirty="0">
              <a:solidFill>
                <a:prstClr val="white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986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LD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8412480" y="0"/>
            <a:ext cx="3779520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7627" y="1508760"/>
            <a:ext cx="7493989" cy="749493"/>
          </a:xfrm>
        </p:spPr>
        <p:txBody>
          <a:bodyPr wrap="square" lIns="0" tIns="0" rIns="0" bIns="0" anchor="t" anchorCtr="0">
            <a:spAutoFit/>
          </a:bodyPr>
          <a:lstStyle>
            <a:lvl1pPr algn="l">
              <a:lnSpc>
                <a:spcPts val="5733"/>
              </a:lnSpc>
              <a:defRPr sz="5333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1460480" y="0"/>
            <a:ext cx="731520" cy="6858000"/>
          </a:xfrm>
          <a:prstGeom prst="rect">
            <a:avLst/>
          </a:prstGeom>
          <a:solidFill>
            <a:srgbClr val="005C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10" name="Picture 9" descr="cloud_only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5267" y="2661719"/>
            <a:ext cx="4526733" cy="3766243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0526156" y="6551495"/>
            <a:ext cx="1097280" cy="16421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09585"/>
            <a:r>
              <a:rPr lang="en-US" sz="1067" kern="0" spc="-40" dirty="0">
                <a:solidFill>
                  <a:prstClr val="white"/>
                </a:solidFill>
                <a:cs typeface="Arial"/>
              </a:rPr>
              <a:t>© IBM Corporation 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635256" y="6551495"/>
            <a:ext cx="442544" cy="16421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09585"/>
            <a:fld id="{9B56CEAA-430B-E444-BEC6-7F9CF6806FD6}" type="slidenum">
              <a:rPr lang="en-US" sz="1067" kern="0" spc="-40">
                <a:solidFill>
                  <a:prstClr val="white"/>
                </a:solidFill>
                <a:cs typeface="Arial"/>
              </a:rPr>
              <a:pPr defTabSz="609585"/>
              <a:t>‹#›</a:t>
            </a:fld>
            <a:endParaRPr lang="en-US" sz="1067" kern="0" spc="-40" dirty="0">
              <a:solidFill>
                <a:prstClr val="white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8538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659085-CE2A-4AD8-8953-83C3A787345D}" type="slidenum">
              <a:rPr lang="en-US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92543"/>
      </p:ext>
    </p:extLst>
  </p:cSld>
  <p:clrMapOvr>
    <a:masterClrMapping/>
  </p:clrMapOvr>
  <p:transition spd="med">
    <p:split orient="vert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LD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8412480" y="0"/>
            <a:ext cx="377952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7627" y="1508760"/>
            <a:ext cx="7518132" cy="749493"/>
          </a:xfrm>
        </p:spPr>
        <p:txBody>
          <a:bodyPr wrap="square" lIns="0" tIns="0" rIns="0" bIns="0" anchor="t" anchorCtr="0">
            <a:spAutoFit/>
          </a:bodyPr>
          <a:lstStyle>
            <a:lvl1pPr algn="l">
              <a:lnSpc>
                <a:spcPts val="5733"/>
              </a:lnSpc>
              <a:defRPr sz="5333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1460480" y="0"/>
            <a:ext cx="731520" cy="6858000"/>
          </a:xfrm>
          <a:prstGeom prst="rect">
            <a:avLst/>
          </a:prstGeom>
          <a:solidFill>
            <a:srgbClr val="0065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10" name="Picture 9" descr="cloud_only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5267" y="2661719"/>
            <a:ext cx="4526733" cy="3766243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0526156" y="6551495"/>
            <a:ext cx="1097280" cy="16421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09585"/>
            <a:r>
              <a:rPr lang="en-US" sz="1067" kern="0" spc="-40" dirty="0">
                <a:solidFill>
                  <a:prstClr val="white"/>
                </a:solidFill>
                <a:cs typeface="Arial"/>
              </a:rPr>
              <a:t>© IBM Corporation 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635256" y="6551495"/>
            <a:ext cx="442544" cy="16421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09585"/>
            <a:fld id="{9B56CEAA-430B-E444-BEC6-7F9CF6806FD6}" type="slidenum">
              <a:rPr lang="en-US" sz="1067" kern="0" spc="-40">
                <a:solidFill>
                  <a:prstClr val="white"/>
                </a:solidFill>
                <a:cs typeface="Arial"/>
              </a:rPr>
              <a:pPr defTabSz="609585"/>
              <a:t>‹#›</a:t>
            </a:fld>
            <a:endParaRPr lang="en-US" sz="1067" kern="0" spc="-40" dirty="0">
              <a:solidFill>
                <a:prstClr val="white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467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926080" y="3931920"/>
            <a:ext cx="9265920" cy="457200"/>
          </a:xfrm>
        </p:spPr>
        <p:txBody>
          <a:bodyPr lIns="0" tIns="0" rIns="0" bIns="0">
            <a:noAutofit/>
          </a:bodyPr>
          <a:lstStyle>
            <a:lvl1pPr algn="l">
              <a:defRPr sz="3733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Enter Text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122" y="1433615"/>
            <a:ext cx="3890356" cy="246888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0526156" y="6551495"/>
            <a:ext cx="1097280" cy="16421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09585"/>
            <a:r>
              <a:rPr lang="en-US" sz="1067" kern="0" spc="-40" dirty="0">
                <a:solidFill>
                  <a:prstClr val="white"/>
                </a:solidFill>
                <a:cs typeface="Arial"/>
              </a:rPr>
              <a:t>© IBM Corporation 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635256" y="6551495"/>
            <a:ext cx="442544" cy="16421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09585"/>
            <a:fld id="{9B56CEAA-430B-E444-BEC6-7F9CF6806FD6}" type="slidenum">
              <a:rPr lang="en-US" sz="1067" kern="0" spc="-40">
                <a:solidFill>
                  <a:prstClr val="white"/>
                </a:solidFill>
                <a:cs typeface="Arial"/>
              </a:rPr>
              <a:pPr defTabSz="609585"/>
              <a:t>‹#›</a:t>
            </a:fld>
            <a:endParaRPr lang="en-US" sz="1067" kern="0" spc="-40" dirty="0">
              <a:solidFill>
                <a:prstClr val="white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453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ud_only copy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-749"/>
          <a:stretch/>
        </p:blipFill>
        <p:spPr>
          <a:xfrm>
            <a:off x="315861" y="6205573"/>
            <a:ext cx="797248" cy="44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16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7416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one column 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83026" y="365760"/>
            <a:ext cx="10855537" cy="492443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483026" y="1828801"/>
            <a:ext cx="10855537" cy="1666097"/>
          </a:xfrm>
          <a:prstGeom prst="rect">
            <a:avLst/>
          </a:prstGeom>
        </p:spPr>
        <p:txBody>
          <a:bodyPr lIns="0" tIns="0" rIns="0" bIns="0"/>
          <a:lstStyle>
            <a:lvl1pPr algn="l">
              <a:spcBef>
                <a:spcPts val="1200"/>
              </a:spcBef>
              <a:defRPr sz="1867"/>
            </a:lvl1pPr>
            <a:lvl2pPr marL="609585" indent="-304792" algn="l">
              <a:defRPr sz="1867"/>
            </a:lvl2pPr>
            <a:lvl3pPr marL="914377" indent="-304792" algn="l">
              <a:defRPr sz="1867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82580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7"/>
          <p:cNvSpPr>
            <a:spLocks noGrp="1"/>
          </p:cNvSpPr>
          <p:nvPr>
            <p:ph type="ftr" sz="quarter" idx="10"/>
          </p:nvPr>
        </p:nvSpPr>
        <p:spPr>
          <a:xfrm>
            <a:off x="10769600" y="6650356"/>
            <a:ext cx="1422400" cy="201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lang="en-US" sz="800" b="0" i="0">
                <a:solidFill>
                  <a:prstClr val="white"/>
                </a:solidFill>
                <a:effectLst/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0507848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0" y="3255645"/>
            <a:ext cx="9448800" cy="136207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4800" b="1" cap="none"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25000"/>
                    </a:prst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0739358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46400" y="1468120"/>
            <a:ext cx="7823200" cy="406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defRPr sz="3733" b="1">
                <a:solidFill>
                  <a:schemeClr val="accent6"/>
                </a:solidFill>
                <a:effectLst>
                  <a:outerShdw blurRad="50800" dist="38100" dir="2700000" algn="tl">
                    <a:srgbClr val="000000">
                      <a:alpha val="25000"/>
                    </a:srgb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743200" y="2148840"/>
            <a:ext cx="8331200" cy="3931920"/>
          </a:xfrm>
          <a:prstGeom prst="rect">
            <a:avLst/>
          </a:prstGeom>
        </p:spPr>
        <p:txBody>
          <a:bodyPr>
            <a:noAutofit/>
          </a:bodyPr>
          <a:lstStyle>
            <a:lvl1pPr marL="226478" indent="-226478">
              <a:buClr>
                <a:schemeClr val="accent3"/>
              </a:buClr>
              <a:defRPr sz="3200" b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>
              <a:buClr>
                <a:schemeClr val="accent2"/>
              </a:buClr>
              <a:defRPr sz="2933" b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>
              <a:buClr>
                <a:schemeClr val="accent3"/>
              </a:buClr>
              <a:defRPr sz="2667" b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>
              <a:buClr>
                <a:schemeClr val="accent5"/>
              </a:buClr>
              <a:defRPr sz="2400" b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>
              <a:buClr>
                <a:schemeClr val="accent1"/>
              </a:buClr>
              <a:defRPr sz="2400" b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1969478"/>
      </p:ext>
    </p:extLst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2" y="611188"/>
            <a:ext cx="11688233" cy="49244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03200" y="1828801"/>
            <a:ext cx="11684000" cy="430887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689176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ertica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4846320"/>
            <a:ext cx="12192000" cy="2011680"/>
          </a:xfrm>
          <a:prstGeom prst="rect">
            <a:avLst/>
          </a:prstGeom>
          <a:solidFill>
            <a:srgbClr val="0855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80937" y="268819"/>
            <a:ext cx="675615" cy="172508"/>
            <a:chOff x="360699" y="268817"/>
            <a:chExt cx="506711" cy="172508"/>
          </a:xfrm>
          <a:solidFill>
            <a:srgbClr val="085571"/>
          </a:solidFill>
        </p:grpSpPr>
        <p:sp>
          <p:nvSpPr>
            <p:cNvPr id="6" name="Rectangle 5"/>
            <p:cNvSpPr/>
            <p:nvPr userDrawn="1"/>
          </p:nvSpPr>
          <p:spPr>
            <a:xfrm>
              <a:off x="501650" y="268817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360699" y="382059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1643629" y="6605815"/>
            <a:ext cx="442544" cy="16421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09585"/>
            <a:fld id="{9B56CEAA-430B-E444-BEC6-7F9CF6806FD6}" type="slidenum">
              <a:rPr lang="en-US" sz="1067" kern="0" spc="-40">
                <a:solidFill>
                  <a:srgbClr val="FFFFFF"/>
                </a:solidFill>
                <a:cs typeface="Arial"/>
              </a:rPr>
              <a:pPr defTabSz="609585"/>
              <a:t>‹#›</a:t>
            </a:fld>
            <a:endParaRPr lang="en-US" sz="1067" kern="0" spc="-4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534529" y="6605815"/>
            <a:ext cx="1097280" cy="16421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09585"/>
            <a:r>
              <a:rPr lang="en-US" sz="1067" kern="0" spc="-40" dirty="0">
                <a:solidFill>
                  <a:srgbClr val="FFFFFF"/>
                </a:solidFill>
                <a:cs typeface="Arial"/>
              </a:rPr>
              <a:t>© IBM Corporation </a:t>
            </a:r>
          </a:p>
        </p:txBody>
      </p:sp>
      <p:pic>
        <p:nvPicPr>
          <p:cNvPr id="14" name="Picture 13" descr="cloud_only copy.png"/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315878" y="6086395"/>
            <a:ext cx="796613" cy="601524"/>
          </a:xfrm>
          <a:prstGeom prst="rect">
            <a:avLst/>
          </a:prstGeom>
        </p:spPr>
      </p:pic>
      <p:sp>
        <p:nvSpPr>
          <p:cNvPr id="23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594567"/>
            <a:ext cx="10363200" cy="1005840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ts val="3467"/>
              </a:lnSpc>
              <a:spcBef>
                <a:spcPts val="800"/>
              </a:spcBef>
              <a:buNone/>
              <a:defRPr sz="3200" b="1" baseline="0">
                <a:solidFill>
                  <a:srgbClr val="08557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Enter Heading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4846320"/>
            <a:ext cx="12192000" cy="2011680"/>
          </a:xfrm>
          <a:prstGeom prst="rect">
            <a:avLst/>
          </a:prstGeom>
          <a:solidFill>
            <a:srgbClr val="0855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480937" y="268819"/>
            <a:ext cx="675615" cy="172508"/>
            <a:chOff x="360699" y="268817"/>
            <a:chExt cx="506711" cy="172508"/>
          </a:xfrm>
          <a:solidFill>
            <a:srgbClr val="085571"/>
          </a:solidFill>
        </p:grpSpPr>
        <p:sp>
          <p:nvSpPr>
            <p:cNvPr id="16" name="Rectangle 15"/>
            <p:cNvSpPr/>
            <p:nvPr userDrawn="1"/>
          </p:nvSpPr>
          <p:spPr>
            <a:xfrm>
              <a:off x="501650" y="268817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360699" y="382059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8" name="TextBox 17"/>
          <p:cNvSpPr txBox="1"/>
          <p:nvPr userDrawn="1"/>
        </p:nvSpPr>
        <p:spPr>
          <a:xfrm>
            <a:off x="11643629" y="6605815"/>
            <a:ext cx="442544" cy="16421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09585"/>
            <a:fld id="{9B56CEAA-430B-E444-BEC6-7F9CF6806FD6}" type="slidenum">
              <a:rPr lang="en-US" sz="1067" kern="0" spc="-40">
                <a:solidFill>
                  <a:srgbClr val="FFFFFF"/>
                </a:solidFill>
                <a:cs typeface="Arial"/>
              </a:rPr>
              <a:pPr defTabSz="609585"/>
              <a:t>‹#›</a:t>
            </a:fld>
            <a:endParaRPr lang="en-US" sz="1067" kern="0" spc="-4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0534529" y="6605815"/>
            <a:ext cx="1097280" cy="16421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09585"/>
            <a:r>
              <a:rPr lang="en-US" sz="1067" kern="0" spc="-40" dirty="0">
                <a:solidFill>
                  <a:srgbClr val="FFFFFF"/>
                </a:solidFill>
                <a:cs typeface="Arial"/>
              </a:rPr>
              <a:t>© IBM Corporation </a:t>
            </a:r>
          </a:p>
        </p:txBody>
      </p:sp>
      <p:pic>
        <p:nvPicPr>
          <p:cNvPr id="20" name="Picture 19" descr="cloud_only copy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315878" y="6086395"/>
            <a:ext cx="796613" cy="6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2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3200" y="1795463"/>
            <a:ext cx="5674784" cy="4368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1185" y="1795463"/>
            <a:ext cx="5676900" cy="4368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807B21-BB57-4F15-9DED-55D0B15C830C}" type="slidenum">
              <a:rPr lang="en-US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562710"/>
      </p:ext>
    </p:extLst>
  </p:cSld>
  <p:clrMapOvr>
    <a:masterClrMapping/>
  </p:clrMapOvr>
  <p:transition spd="med">
    <p:split orient="vert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solidFill>
          <a:srgbClr val="1F3864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254001" y="1908173"/>
            <a:ext cx="11645999" cy="4432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  <a:defRPr sz="1867" b="0" i="0" u="none" strike="noStrike" cap="none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189" marR="0" lvl="1" indent="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377" marR="0" lvl="2" indent="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8626" marR="0" lvl="3" indent="11853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65815" marR="0" lvl="4" indent="11853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23004" marR="0" lvl="5" indent="11853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80192" marR="0" lvl="6" indent="11853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37381" marR="0" lvl="7" indent="11853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94569" marR="0" lvl="8" indent="11853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9156700" y="6561135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algn="r">
              <a:buClr>
                <a:schemeClr val="lt1"/>
              </a:buClr>
              <a:buSzPct val="25000"/>
            </a:pPr>
            <a:fld id="{00000000-1234-1234-1234-123412341234}" type="slidenum">
              <a:rPr lang="en" sz="120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Clr>
                  <a:schemeClr val="lt1"/>
                </a:buClr>
                <a:buSzPct val="25000"/>
              </a:pPr>
              <a:t>‹#›</a:t>
            </a:fld>
            <a:endParaRPr lang="en"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427064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phic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723222" y="6489703"/>
            <a:ext cx="410633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609570">
              <a:defRPr/>
            </a:pPr>
            <a:fld id="{E71CA625-150D-4E43-8B3D-3ABA417A5113}" type="slidenum">
              <a:rPr lang="en-US" sz="800">
                <a:solidFill>
                  <a:srgbClr val="5A5A5A"/>
                </a:solidFill>
              </a:rPr>
              <a:pPr defTabSz="609570">
                <a:defRPr/>
              </a:pPr>
              <a:t>‹#›</a:t>
            </a:fld>
            <a:endParaRPr lang="en-US" sz="800">
              <a:solidFill>
                <a:srgbClr val="5A5A5A"/>
              </a:solidFill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454401" y="6489703"/>
            <a:ext cx="262467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609570">
              <a:defRPr/>
            </a:pPr>
            <a:r>
              <a:rPr lang="en-US" sz="800">
                <a:solidFill>
                  <a:srgbClr val="5A5A5A"/>
                </a:solidFill>
              </a:rPr>
              <a:t>Page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7038" y="6489703"/>
            <a:ext cx="1589617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609570">
              <a:defRPr/>
            </a:pPr>
            <a:r>
              <a:rPr lang="en-US" sz="800">
                <a:solidFill>
                  <a:srgbClr val="5A5A5A"/>
                </a:solidFill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577" y="795411"/>
            <a:ext cx="5283200" cy="523220"/>
          </a:xfrm>
        </p:spPr>
        <p:txBody>
          <a:bodyPr/>
          <a:lstStyle>
            <a:lvl1pPr>
              <a:lnSpc>
                <a:spcPts val="4000"/>
              </a:lnSpc>
              <a:defRPr sz="3733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362576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xfrm>
            <a:off x="423331" y="2585341"/>
            <a:ext cx="10893779" cy="478003"/>
          </a:xfrm>
          <a:prstGeom prst="rect">
            <a:avLst/>
          </a:prstGeom>
        </p:spPr>
        <p:txBody>
          <a:bodyPr lIns="28573" tIns="28573" rIns="28573" bIns="28573"/>
          <a:lstStyle>
            <a:lvl1pPr>
              <a:defRPr sz="4800" b="1"/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ga-IE" sz="4800" b="1">
                <a:solidFill>
                  <a:srgbClr val="1174B8"/>
                </a:solidFill>
              </a:rPr>
              <a:t>Click to edit Master title style</a:t>
            </a:r>
            <a:endParaRPr sz="4800" b="1">
              <a:solidFill>
                <a:srgbClr val="1174B8"/>
              </a:solidFill>
            </a:endParaRPr>
          </a:p>
        </p:txBody>
      </p:sp>
      <p:sp>
        <p:nvSpPr>
          <p:cNvPr id="95" name="Shape 95"/>
          <p:cNvSpPr>
            <a:spLocks noGrp="1"/>
          </p:cNvSpPr>
          <p:nvPr>
            <p:ph type="body" idx="1"/>
          </p:nvPr>
        </p:nvSpPr>
        <p:spPr>
          <a:xfrm>
            <a:off x="437443" y="3021008"/>
            <a:ext cx="10893779" cy="365661"/>
          </a:xfrm>
          <a:prstGeom prst="rect">
            <a:avLst/>
          </a:prstGeom>
        </p:spPr>
        <p:txBody>
          <a:bodyPr lIns="28573" tIns="28573" rIns="28573" bIns="28573">
            <a:normAutofit/>
          </a:bodyPr>
          <a:lstStyle>
            <a:lvl1pPr marL="594345" indent="-594345">
              <a:spcBef>
                <a:spcPts val="933"/>
              </a:spcBef>
              <a:buSzPct val="100000"/>
              <a:buFont typeface="Arial"/>
              <a:buChar char="•"/>
              <a:defRPr sz="3467">
                <a:latin typeface="Calibri"/>
                <a:ea typeface="Calibri"/>
                <a:cs typeface="Calibri"/>
                <a:sym typeface="Calibri"/>
              </a:defRPr>
            </a:lvl1pPr>
            <a:lvl2pPr marL="1470622" indent="-495288">
              <a:spcBef>
                <a:spcPts val="933"/>
              </a:spcBef>
              <a:buSzPct val="100000"/>
              <a:buFont typeface="Arial"/>
              <a:buChar char="–"/>
              <a:defRPr sz="3467">
                <a:latin typeface="Calibri"/>
                <a:ea typeface="Calibri"/>
                <a:cs typeface="Calibri"/>
                <a:sym typeface="Calibri"/>
              </a:defRPr>
            </a:lvl2pPr>
            <a:lvl3pPr marL="2346901" indent="-396230">
              <a:spcBef>
                <a:spcPts val="933"/>
              </a:spcBef>
              <a:buSzPct val="100000"/>
              <a:buFont typeface="Arial"/>
              <a:buChar char="•"/>
              <a:defRPr sz="3467">
                <a:latin typeface="Calibri"/>
                <a:ea typeface="Calibri"/>
                <a:cs typeface="Calibri"/>
                <a:sym typeface="Calibri"/>
              </a:defRPr>
            </a:lvl3pPr>
            <a:lvl4pPr marL="3322237" indent="-396230">
              <a:spcBef>
                <a:spcPts val="933"/>
              </a:spcBef>
              <a:buSzPct val="100000"/>
              <a:buFont typeface="Arial"/>
              <a:buChar char="–"/>
              <a:defRPr sz="3467">
                <a:latin typeface="Calibri"/>
                <a:ea typeface="Calibri"/>
                <a:cs typeface="Calibri"/>
                <a:sym typeface="Calibri"/>
              </a:defRPr>
            </a:lvl4pPr>
            <a:lvl5pPr marL="4297573" indent="-396230">
              <a:spcBef>
                <a:spcPts val="933"/>
              </a:spcBef>
              <a:buSzPct val="100000"/>
              <a:buFont typeface="Arial"/>
              <a:buChar char="»"/>
              <a:defRPr sz="3467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ga-IE" sz="3467">
                <a:solidFill>
                  <a:srgbClr val="888888"/>
                </a:solidFill>
              </a:rPr>
              <a:t>Click to edit Master text styles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ga-IE" sz="3467">
                <a:solidFill>
                  <a:srgbClr val="888888"/>
                </a:solidFill>
              </a:rPr>
              <a:t>Second level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lang="ga-IE" sz="3467">
                <a:solidFill>
                  <a:srgbClr val="888888"/>
                </a:solidFill>
              </a:rPr>
              <a:t>Third level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lang="ga-IE" sz="3467">
                <a:solidFill>
                  <a:srgbClr val="888888"/>
                </a:solidFill>
              </a:rPr>
              <a:t>Fourth level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lang="ga-IE" sz="3467">
                <a:solidFill>
                  <a:srgbClr val="888888"/>
                </a:solidFill>
              </a:rPr>
              <a:t>Fifth level</a:t>
            </a:r>
            <a:endParaRPr sz="3467">
              <a:solidFill>
                <a:srgbClr val="8888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92208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44451" y="6351"/>
            <a:ext cx="12236451" cy="68728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grpSp>
        <p:nvGrpSpPr>
          <p:cNvPr id="5" name="Group 482"/>
          <p:cNvGrpSpPr>
            <a:grpSpLocks noChangeAspect="1"/>
          </p:cNvGrpSpPr>
          <p:nvPr userDrawn="1"/>
        </p:nvGrpSpPr>
        <p:grpSpPr bwMode="auto">
          <a:xfrm>
            <a:off x="-16934" y="1"/>
            <a:ext cx="12225867" cy="6798733"/>
            <a:chOff x="1587" y="-1"/>
            <a:chExt cx="9142413" cy="5083765"/>
          </a:xfrm>
        </p:grpSpPr>
        <p:sp>
          <p:nvSpPr>
            <p:cNvPr id="6" name="Freeform 2"/>
            <p:cNvSpPr>
              <a:spLocks noChangeArrowheads="1"/>
            </p:cNvSpPr>
            <p:nvPr userDrawn="1"/>
          </p:nvSpPr>
          <p:spPr bwMode="auto">
            <a:xfrm>
              <a:off x="34827" y="-1"/>
              <a:ext cx="9109173" cy="5083765"/>
            </a:xfrm>
            <a:custGeom>
              <a:avLst/>
              <a:gdLst>
                <a:gd name="T0" fmla="*/ 2147483647 w 20226"/>
                <a:gd name="T1" fmla="*/ 0 h 11290"/>
                <a:gd name="T2" fmla="*/ 2147483647 w 20226"/>
                <a:gd name="T3" fmla="*/ 2147483647 h 11290"/>
                <a:gd name="T4" fmla="*/ 2147483647 w 20226"/>
                <a:gd name="T5" fmla="*/ 2147483647 h 11290"/>
                <a:gd name="T6" fmla="*/ 0 w 20226"/>
                <a:gd name="T7" fmla="*/ 2147483647 h 11290"/>
                <a:gd name="T8" fmla="*/ 2147483647 w 20226"/>
                <a:gd name="T9" fmla="*/ 0 h 11290"/>
                <a:gd name="T10" fmla="*/ 2147483647 w 20226"/>
                <a:gd name="T11" fmla="*/ 0 h 112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226" h="11290">
                  <a:moveTo>
                    <a:pt x="20225" y="0"/>
                  </a:moveTo>
                  <a:lnTo>
                    <a:pt x="20225" y="5415"/>
                  </a:lnTo>
                  <a:lnTo>
                    <a:pt x="10082" y="11289"/>
                  </a:lnTo>
                  <a:lnTo>
                    <a:pt x="0" y="5449"/>
                  </a:lnTo>
                  <a:lnTo>
                    <a:pt x="3131" y="0"/>
                  </a:lnTo>
                  <a:lnTo>
                    <a:pt x="20225" y="0"/>
                  </a:lnTo>
                </a:path>
              </a:pathLst>
            </a:custGeom>
            <a:solidFill>
              <a:srgbClr val="4178B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7" name="Freeform 1"/>
            <p:cNvSpPr>
              <a:spLocks noChangeArrowheads="1"/>
            </p:cNvSpPr>
            <p:nvPr userDrawn="1"/>
          </p:nvSpPr>
          <p:spPr bwMode="auto">
            <a:xfrm>
              <a:off x="1587" y="-1"/>
              <a:ext cx="1383391" cy="2407350"/>
            </a:xfrm>
            <a:custGeom>
              <a:avLst/>
              <a:gdLst>
                <a:gd name="T0" fmla="*/ 0 w 3073"/>
                <a:gd name="T1" fmla="*/ 0 h 5346"/>
                <a:gd name="T2" fmla="*/ 2147483647 w 3073"/>
                <a:gd name="T3" fmla="*/ 0 h 5346"/>
                <a:gd name="T4" fmla="*/ 0 w 3073"/>
                <a:gd name="T5" fmla="*/ 2147483647 h 5346"/>
                <a:gd name="T6" fmla="*/ 0 w 3073"/>
                <a:gd name="T7" fmla="*/ 0 h 534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73" h="5346">
                  <a:moveTo>
                    <a:pt x="0" y="0"/>
                  </a:moveTo>
                  <a:lnTo>
                    <a:pt x="3072" y="0"/>
                  </a:lnTo>
                  <a:lnTo>
                    <a:pt x="0" y="5345"/>
                  </a:lnTo>
                  <a:lnTo>
                    <a:pt x="0" y="0"/>
                  </a:lnTo>
                </a:path>
              </a:pathLst>
            </a:custGeom>
            <a:solidFill>
              <a:srgbClr val="325C8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</p:grpSp>
      <p:grpSp>
        <p:nvGrpSpPr>
          <p:cNvPr id="106" name="Group 441"/>
          <p:cNvGrpSpPr>
            <a:grpSpLocks/>
          </p:cNvGrpSpPr>
          <p:nvPr userDrawn="1"/>
        </p:nvGrpSpPr>
        <p:grpSpPr bwMode="auto">
          <a:xfrm>
            <a:off x="1153584" y="6053071"/>
            <a:ext cx="954616" cy="292697"/>
            <a:chOff x="1992313" y="5414963"/>
            <a:chExt cx="573087" cy="233362"/>
          </a:xfrm>
        </p:grpSpPr>
        <p:sp>
          <p:nvSpPr>
            <p:cNvPr id="107" name="Freeform 143"/>
            <p:cNvSpPr>
              <a:spLocks noChangeArrowheads="1"/>
            </p:cNvSpPr>
            <p:nvPr/>
          </p:nvSpPr>
          <p:spPr bwMode="auto">
            <a:xfrm>
              <a:off x="2349380" y="5477109"/>
              <a:ext cx="82596" cy="15219"/>
            </a:xfrm>
            <a:custGeom>
              <a:avLst/>
              <a:gdLst>
                <a:gd name="T0" fmla="*/ 0 w 230"/>
                <a:gd name="T1" fmla="*/ 0 h 43"/>
                <a:gd name="T2" fmla="*/ 2147483647 w 230"/>
                <a:gd name="T3" fmla="*/ 0 h 43"/>
                <a:gd name="T4" fmla="*/ 2147483647 w 230"/>
                <a:gd name="T5" fmla="*/ 2147483647 h 43"/>
                <a:gd name="T6" fmla="*/ 0 w 230"/>
                <a:gd name="T7" fmla="*/ 2147483647 h 43"/>
                <a:gd name="T8" fmla="*/ 0 w 230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0" h="43">
                  <a:moveTo>
                    <a:pt x="0" y="0"/>
                  </a:moveTo>
                  <a:lnTo>
                    <a:pt x="215" y="0"/>
                  </a:lnTo>
                  <a:cubicBezTo>
                    <a:pt x="220" y="19"/>
                    <a:pt x="223" y="28"/>
                    <a:pt x="229" y="42"/>
                  </a:cubicBezTo>
                  <a:lnTo>
                    <a:pt x="0" y="42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08" name="Freeform 144"/>
            <p:cNvSpPr>
              <a:spLocks noChangeArrowheads="1"/>
            </p:cNvSpPr>
            <p:nvPr/>
          </p:nvSpPr>
          <p:spPr bwMode="auto">
            <a:xfrm>
              <a:off x="2451037" y="5477109"/>
              <a:ext cx="83866" cy="15219"/>
            </a:xfrm>
            <a:custGeom>
              <a:avLst/>
              <a:gdLst>
                <a:gd name="T0" fmla="*/ 2147483647 w 233"/>
                <a:gd name="T1" fmla="*/ 2147483647 h 43"/>
                <a:gd name="T2" fmla="*/ 0 w 233"/>
                <a:gd name="T3" fmla="*/ 2147483647 h 43"/>
                <a:gd name="T4" fmla="*/ 2147483647 w 233"/>
                <a:gd name="T5" fmla="*/ 0 h 43"/>
                <a:gd name="T6" fmla="*/ 2147483647 w 233"/>
                <a:gd name="T7" fmla="*/ 0 h 43"/>
                <a:gd name="T8" fmla="*/ 2147483647 w 233"/>
                <a:gd name="T9" fmla="*/ 2147483647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3" h="43">
                  <a:moveTo>
                    <a:pt x="232" y="42"/>
                  </a:moveTo>
                  <a:lnTo>
                    <a:pt x="0" y="42"/>
                  </a:lnTo>
                  <a:lnTo>
                    <a:pt x="17" y="0"/>
                  </a:lnTo>
                  <a:lnTo>
                    <a:pt x="232" y="0"/>
                  </a:lnTo>
                  <a:lnTo>
                    <a:pt x="232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09" name="Freeform 145"/>
            <p:cNvSpPr>
              <a:spLocks noChangeArrowheads="1"/>
            </p:cNvSpPr>
            <p:nvPr/>
          </p:nvSpPr>
          <p:spPr bwMode="auto">
            <a:xfrm>
              <a:off x="2393855" y="5507547"/>
              <a:ext cx="48287" cy="15219"/>
            </a:xfrm>
            <a:custGeom>
              <a:avLst/>
              <a:gdLst>
                <a:gd name="T0" fmla="*/ 0 w 131"/>
                <a:gd name="T1" fmla="*/ 0 h 44"/>
                <a:gd name="T2" fmla="*/ 2147483647 w 131"/>
                <a:gd name="T3" fmla="*/ 0 h 44"/>
                <a:gd name="T4" fmla="*/ 2147483647 w 131"/>
                <a:gd name="T5" fmla="*/ 2147483647 h 44"/>
                <a:gd name="T6" fmla="*/ 2147483647 w 131"/>
                <a:gd name="T7" fmla="*/ 2147483647 h 44"/>
                <a:gd name="T8" fmla="*/ 0 w 131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1" h="44">
                  <a:moveTo>
                    <a:pt x="0" y="0"/>
                  </a:moveTo>
                  <a:lnTo>
                    <a:pt x="116" y="0"/>
                  </a:lnTo>
                  <a:cubicBezTo>
                    <a:pt x="119" y="8"/>
                    <a:pt x="129" y="40"/>
                    <a:pt x="130" y="43"/>
                  </a:cubicBezTo>
                  <a:lnTo>
                    <a:pt x="14" y="43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10" name="Freeform 146"/>
            <p:cNvSpPr>
              <a:spLocks noChangeArrowheads="1"/>
            </p:cNvSpPr>
            <p:nvPr/>
          </p:nvSpPr>
          <p:spPr bwMode="auto">
            <a:xfrm>
              <a:off x="2442142" y="5507547"/>
              <a:ext cx="47016" cy="16487"/>
            </a:xfrm>
            <a:custGeom>
              <a:avLst/>
              <a:gdLst>
                <a:gd name="T0" fmla="*/ 2147483647 w 131"/>
                <a:gd name="T1" fmla="*/ 2147483647 h 47"/>
                <a:gd name="T2" fmla="*/ 0 w 131"/>
                <a:gd name="T3" fmla="*/ 2147483647 h 47"/>
                <a:gd name="T4" fmla="*/ 2147483647 w 131"/>
                <a:gd name="T5" fmla="*/ 0 h 47"/>
                <a:gd name="T6" fmla="*/ 2147483647 w 131"/>
                <a:gd name="T7" fmla="*/ 0 h 47"/>
                <a:gd name="T8" fmla="*/ 2147483647 w 131"/>
                <a:gd name="T9" fmla="*/ 2147483647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1" h="47">
                  <a:moveTo>
                    <a:pt x="116" y="46"/>
                  </a:moveTo>
                  <a:lnTo>
                    <a:pt x="0" y="46"/>
                  </a:lnTo>
                  <a:lnTo>
                    <a:pt x="14" y="0"/>
                  </a:lnTo>
                  <a:lnTo>
                    <a:pt x="130" y="0"/>
                  </a:lnTo>
                  <a:lnTo>
                    <a:pt x="116" y="46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11" name="Freeform 147"/>
            <p:cNvSpPr>
              <a:spLocks noChangeArrowheads="1"/>
            </p:cNvSpPr>
            <p:nvPr/>
          </p:nvSpPr>
          <p:spPr bwMode="auto">
            <a:xfrm>
              <a:off x="2406562" y="5539254"/>
              <a:ext cx="73701" cy="15219"/>
            </a:xfrm>
            <a:custGeom>
              <a:avLst/>
              <a:gdLst>
                <a:gd name="T0" fmla="*/ 2147483647 w 202"/>
                <a:gd name="T1" fmla="*/ 2147483647 h 43"/>
                <a:gd name="T2" fmla="*/ 2147483647 w 202"/>
                <a:gd name="T3" fmla="*/ 2147483647 h 43"/>
                <a:gd name="T4" fmla="*/ 0 w 202"/>
                <a:gd name="T5" fmla="*/ 0 h 43"/>
                <a:gd name="T6" fmla="*/ 2147483647 w 202"/>
                <a:gd name="T7" fmla="*/ 0 h 43"/>
                <a:gd name="T8" fmla="*/ 2147483647 w 202"/>
                <a:gd name="T9" fmla="*/ 2147483647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2" h="43">
                  <a:moveTo>
                    <a:pt x="187" y="42"/>
                  </a:moveTo>
                  <a:lnTo>
                    <a:pt x="14" y="42"/>
                  </a:lnTo>
                  <a:cubicBezTo>
                    <a:pt x="6" y="22"/>
                    <a:pt x="3" y="14"/>
                    <a:pt x="0" y="0"/>
                  </a:cubicBezTo>
                  <a:lnTo>
                    <a:pt x="201" y="0"/>
                  </a:lnTo>
                  <a:lnTo>
                    <a:pt x="187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12" name="Freeform 148"/>
            <p:cNvSpPr>
              <a:spLocks noChangeArrowheads="1"/>
            </p:cNvSpPr>
            <p:nvPr/>
          </p:nvSpPr>
          <p:spPr bwMode="auto">
            <a:xfrm>
              <a:off x="2349380" y="5568424"/>
              <a:ext cx="48287" cy="16487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13" name="Freeform 149"/>
            <p:cNvSpPr>
              <a:spLocks noChangeArrowheads="1"/>
            </p:cNvSpPr>
            <p:nvPr/>
          </p:nvSpPr>
          <p:spPr bwMode="auto">
            <a:xfrm>
              <a:off x="2487887" y="5568424"/>
              <a:ext cx="47016" cy="16487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14" name="Freeform 150"/>
            <p:cNvSpPr>
              <a:spLocks noChangeArrowheads="1"/>
            </p:cNvSpPr>
            <p:nvPr/>
          </p:nvSpPr>
          <p:spPr bwMode="auto">
            <a:xfrm>
              <a:off x="2349380" y="5539254"/>
              <a:ext cx="48287" cy="15219"/>
            </a:xfrm>
            <a:custGeom>
              <a:avLst/>
              <a:gdLst>
                <a:gd name="T0" fmla="*/ 2147483647 w 131"/>
                <a:gd name="T1" fmla="*/ 2147483647 h 43"/>
                <a:gd name="T2" fmla="*/ 0 w 131"/>
                <a:gd name="T3" fmla="*/ 2147483647 h 43"/>
                <a:gd name="T4" fmla="*/ 0 w 131"/>
                <a:gd name="T5" fmla="*/ 0 h 43"/>
                <a:gd name="T6" fmla="*/ 2147483647 w 131"/>
                <a:gd name="T7" fmla="*/ 0 h 43"/>
                <a:gd name="T8" fmla="*/ 2147483647 w 131"/>
                <a:gd name="T9" fmla="*/ 2147483647 h 43"/>
                <a:gd name="T10" fmla="*/ 2147483647 w 131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3">
                  <a:moveTo>
                    <a:pt x="65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2"/>
                  </a:lnTo>
                  <a:lnTo>
                    <a:pt x="65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15" name="Freeform 151"/>
            <p:cNvSpPr>
              <a:spLocks noChangeArrowheads="1"/>
            </p:cNvSpPr>
            <p:nvPr/>
          </p:nvSpPr>
          <p:spPr bwMode="auto">
            <a:xfrm>
              <a:off x="2487887" y="5539254"/>
              <a:ext cx="47016" cy="15219"/>
            </a:xfrm>
            <a:custGeom>
              <a:avLst/>
              <a:gdLst>
                <a:gd name="T0" fmla="*/ 2147483647 w 131"/>
                <a:gd name="T1" fmla="*/ 2147483647 h 43"/>
                <a:gd name="T2" fmla="*/ 0 w 131"/>
                <a:gd name="T3" fmla="*/ 2147483647 h 43"/>
                <a:gd name="T4" fmla="*/ 0 w 131"/>
                <a:gd name="T5" fmla="*/ 0 h 43"/>
                <a:gd name="T6" fmla="*/ 2147483647 w 131"/>
                <a:gd name="T7" fmla="*/ 0 h 43"/>
                <a:gd name="T8" fmla="*/ 2147483647 w 131"/>
                <a:gd name="T9" fmla="*/ 2147483647 h 43"/>
                <a:gd name="T10" fmla="*/ 2147483647 w 131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3">
                  <a:moveTo>
                    <a:pt x="65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2"/>
                  </a:lnTo>
                  <a:lnTo>
                    <a:pt x="65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16" name="Freeform 152"/>
            <p:cNvSpPr>
              <a:spLocks noChangeArrowheads="1"/>
            </p:cNvSpPr>
            <p:nvPr/>
          </p:nvSpPr>
          <p:spPr bwMode="auto">
            <a:xfrm>
              <a:off x="2349380" y="5507547"/>
              <a:ext cx="48287" cy="15219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17" name="Freeform 153"/>
            <p:cNvSpPr>
              <a:spLocks noChangeArrowheads="1"/>
            </p:cNvSpPr>
            <p:nvPr/>
          </p:nvSpPr>
          <p:spPr bwMode="auto">
            <a:xfrm>
              <a:off x="2487887" y="5507547"/>
              <a:ext cx="47016" cy="15219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18" name="Freeform 154"/>
            <p:cNvSpPr>
              <a:spLocks noChangeArrowheads="1"/>
            </p:cNvSpPr>
            <p:nvPr/>
          </p:nvSpPr>
          <p:spPr bwMode="auto">
            <a:xfrm>
              <a:off x="2317613" y="5600131"/>
              <a:ext cx="77513" cy="16488"/>
            </a:xfrm>
            <a:custGeom>
              <a:avLst/>
              <a:gdLst>
                <a:gd name="T0" fmla="*/ 2147483647 w 215"/>
                <a:gd name="T1" fmla="*/ 2147483647 h 43"/>
                <a:gd name="T2" fmla="*/ 0 w 215"/>
                <a:gd name="T3" fmla="*/ 2147483647 h 43"/>
                <a:gd name="T4" fmla="*/ 0 w 215"/>
                <a:gd name="T5" fmla="*/ 0 h 43"/>
                <a:gd name="T6" fmla="*/ 2147483647 w 215"/>
                <a:gd name="T7" fmla="*/ 0 h 43"/>
                <a:gd name="T8" fmla="*/ 2147483647 w 215"/>
                <a:gd name="T9" fmla="*/ 2147483647 h 43"/>
                <a:gd name="T10" fmla="*/ 2147483647 w 215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5" h="43">
                  <a:moveTo>
                    <a:pt x="107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214" y="0"/>
                  </a:lnTo>
                  <a:lnTo>
                    <a:pt x="214" y="42"/>
                  </a:lnTo>
                  <a:lnTo>
                    <a:pt x="107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19" name="Freeform 155"/>
            <p:cNvSpPr>
              <a:spLocks noChangeArrowheads="1"/>
            </p:cNvSpPr>
            <p:nvPr/>
          </p:nvSpPr>
          <p:spPr bwMode="auto">
            <a:xfrm>
              <a:off x="2317613" y="5631838"/>
              <a:ext cx="77513" cy="16487"/>
            </a:xfrm>
            <a:custGeom>
              <a:avLst/>
              <a:gdLst>
                <a:gd name="T0" fmla="*/ 2147483647 w 215"/>
                <a:gd name="T1" fmla="*/ 2147483647 h 43"/>
                <a:gd name="T2" fmla="*/ 0 w 215"/>
                <a:gd name="T3" fmla="*/ 2147483647 h 43"/>
                <a:gd name="T4" fmla="*/ 0 w 215"/>
                <a:gd name="T5" fmla="*/ 0 h 43"/>
                <a:gd name="T6" fmla="*/ 2147483647 w 215"/>
                <a:gd name="T7" fmla="*/ 0 h 43"/>
                <a:gd name="T8" fmla="*/ 2147483647 w 215"/>
                <a:gd name="T9" fmla="*/ 2147483647 h 43"/>
                <a:gd name="T10" fmla="*/ 2147483647 w 215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5" h="43">
                  <a:moveTo>
                    <a:pt x="107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214" y="0"/>
                  </a:lnTo>
                  <a:lnTo>
                    <a:pt x="214" y="42"/>
                  </a:lnTo>
                  <a:lnTo>
                    <a:pt x="107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20" name="Freeform 156"/>
            <p:cNvSpPr>
              <a:spLocks noChangeArrowheads="1"/>
            </p:cNvSpPr>
            <p:nvPr/>
          </p:nvSpPr>
          <p:spPr bwMode="auto">
            <a:xfrm>
              <a:off x="2146068" y="5568424"/>
              <a:ext cx="48287" cy="16487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21" name="Freeform 157"/>
            <p:cNvSpPr>
              <a:spLocks noChangeArrowheads="1"/>
            </p:cNvSpPr>
            <p:nvPr/>
          </p:nvSpPr>
          <p:spPr bwMode="auto">
            <a:xfrm>
              <a:off x="2146068" y="5477109"/>
              <a:ext cx="48287" cy="15219"/>
            </a:xfrm>
            <a:custGeom>
              <a:avLst/>
              <a:gdLst>
                <a:gd name="T0" fmla="*/ 2147483647 w 131"/>
                <a:gd name="T1" fmla="*/ 2147483647 h 43"/>
                <a:gd name="T2" fmla="*/ 0 w 131"/>
                <a:gd name="T3" fmla="*/ 2147483647 h 43"/>
                <a:gd name="T4" fmla="*/ 0 w 131"/>
                <a:gd name="T5" fmla="*/ 0 h 43"/>
                <a:gd name="T6" fmla="*/ 2147483647 w 131"/>
                <a:gd name="T7" fmla="*/ 0 h 43"/>
                <a:gd name="T8" fmla="*/ 2147483647 w 131"/>
                <a:gd name="T9" fmla="*/ 2147483647 h 43"/>
                <a:gd name="T10" fmla="*/ 2147483647 w 131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3">
                  <a:moveTo>
                    <a:pt x="65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2"/>
                  </a:lnTo>
                  <a:lnTo>
                    <a:pt x="65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22" name="Freeform 158"/>
            <p:cNvSpPr>
              <a:spLocks noChangeArrowheads="1"/>
            </p:cNvSpPr>
            <p:nvPr/>
          </p:nvSpPr>
          <p:spPr bwMode="auto">
            <a:xfrm>
              <a:off x="2022810" y="5568424"/>
              <a:ext cx="47016" cy="16487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23" name="Freeform 159"/>
            <p:cNvSpPr>
              <a:spLocks noChangeArrowheads="1"/>
            </p:cNvSpPr>
            <p:nvPr/>
          </p:nvSpPr>
          <p:spPr bwMode="auto">
            <a:xfrm>
              <a:off x="2022810" y="5539254"/>
              <a:ext cx="47016" cy="15219"/>
            </a:xfrm>
            <a:custGeom>
              <a:avLst/>
              <a:gdLst>
                <a:gd name="T0" fmla="*/ 2147483647 w 131"/>
                <a:gd name="T1" fmla="*/ 2147483647 h 43"/>
                <a:gd name="T2" fmla="*/ 0 w 131"/>
                <a:gd name="T3" fmla="*/ 2147483647 h 43"/>
                <a:gd name="T4" fmla="*/ 0 w 131"/>
                <a:gd name="T5" fmla="*/ 0 h 43"/>
                <a:gd name="T6" fmla="*/ 2147483647 w 131"/>
                <a:gd name="T7" fmla="*/ 0 h 43"/>
                <a:gd name="T8" fmla="*/ 2147483647 w 131"/>
                <a:gd name="T9" fmla="*/ 2147483647 h 43"/>
                <a:gd name="T10" fmla="*/ 2147483647 w 131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3">
                  <a:moveTo>
                    <a:pt x="65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2"/>
                  </a:lnTo>
                  <a:lnTo>
                    <a:pt x="65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24" name="Freeform 160"/>
            <p:cNvSpPr>
              <a:spLocks noChangeArrowheads="1"/>
            </p:cNvSpPr>
            <p:nvPr/>
          </p:nvSpPr>
          <p:spPr bwMode="auto">
            <a:xfrm>
              <a:off x="2022810" y="5507547"/>
              <a:ext cx="47016" cy="15219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25" name="Freeform 161"/>
            <p:cNvSpPr>
              <a:spLocks noChangeArrowheads="1"/>
            </p:cNvSpPr>
            <p:nvPr/>
          </p:nvSpPr>
          <p:spPr bwMode="auto">
            <a:xfrm>
              <a:off x="2022810" y="5477109"/>
              <a:ext cx="47016" cy="15219"/>
            </a:xfrm>
            <a:custGeom>
              <a:avLst/>
              <a:gdLst>
                <a:gd name="T0" fmla="*/ 2147483647 w 131"/>
                <a:gd name="T1" fmla="*/ 2147483647 h 43"/>
                <a:gd name="T2" fmla="*/ 0 w 131"/>
                <a:gd name="T3" fmla="*/ 2147483647 h 43"/>
                <a:gd name="T4" fmla="*/ 0 w 131"/>
                <a:gd name="T5" fmla="*/ 0 h 43"/>
                <a:gd name="T6" fmla="*/ 2147483647 w 131"/>
                <a:gd name="T7" fmla="*/ 0 h 43"/>
                <a:gd name="T8" fmla="*/ 2147483647 w 131"/>
                <a:gd name="T9" fmla="*/ 2147483647 h 43"/>
                <a:gd name="T10" fmla="*/ 2147483647 w 131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3">
                  <a:moveTo>
                    <a:pt x="65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2"/>
                  </a:lnTo>
                  <a:lnTo>
                    <a:pt x="65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26" name="Freeform 162"/>
            <p:cNvSpPr>
              <a:spLocks noChangeArrowheads="1"/>
            </p:cNvSpPr>
            <p:nvPr/>
          </p:nvSpPr>
          <p:spPr bwMode="auto">
            <a:xfrm>
              <a:off x="1992313" y="5600131"/>
              <a:ext cx="109281" cy="16488"/>
            </a:xfrm>
            <a:custGeom>
              <a:avLst/>
              <a:gdLst>
                <a:gd name="T0" fmla="*/ 2147483647 w 303"/>
                <a:gd name="T1" fmla="*/ 2147483647 h 43"/>
                <a:gd name="T2" fmla="*/ 0 w 303"/>
                <a:gd name="T3" fmla="*/ 2147483647 h 43"/>
                <a:gd name="T4" fmla="*/ 0 w 303"/>
                <a:gd name="T5" fmla="*/ 0 h 43"/>
                <a:gd name="T6" fmla="*/ 2147483647 w 303"/>
                <a:gd name="T7" fmla="*/ 0 h 43"/>
                <a:gd name="T8" fmla="*/ 2147483647 w 303"/>
                <a:gd name="T9" fmla="*/ 2147483647 h 43"/>
                <a:gd name="T10" fmla="*/ 2147483647 w 303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3" h="43">
                  <a:moveTo>
                    <a:pt x="151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302" y="42"/>
                  </a:lnTo>
                  <a:lnTo>
                    <a:pt x="151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27" name="Freeform 163"/>
            <p:cNvSpPr>
              <a:spLocks noChangeArrowheads="1"/>
            </p:cNvSpPr>
            <p:nvPr/>
          </p:nvSpPr>
          <p:spPr bwMode="auto">
            <a:xfrm>
              <a:off x="1992313" y="5631838"/>
              <a:ext cx="109281" cy="16487"/>
            </a:xfrm>
            <a:custGeom>
              <a:avLst/>
              <a:gdLst>
                <a:gd name="T0" fmla="*/ 2147483647 w 303"/>
                <a:gd name="T1" fmla="*/ 2147483647 h 43"/>
                <a:gd name="T2" fmla="*/ 0 w 303"/>
                <a:gd name="T3" fmla="*/ 2147483647 h 43"/>
                <a:gd name="T4" fmla="*/ 0 w 303"/>
                <a:gd name="T5" fmla="*/ 0 h 43"/>
                <a:gd name="T6" fmla="*/ 2147483647 w 303"/>
                <a:gd name="T7" fmla="*/ 0 h 43"/>
                <a:gd name="T8" fmla="*/ 2147483647 w 303"/>
                <a:gd name="T9" fmla="*/ 2147483647 h 43"/>
                <a:gd name="T10" fmla="*/ 2147483647 w 303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3" h="43">
                  <a:moveTo>
                    <a:pt x="151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302" y="42"/>
                  </a:lnTo>
                  <a:lnTo>
                    <a:pt x="151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28" name="Freeform 164"/>
            <p:cNvSpPr>
              <a:spLocks noChangeArrowheads="1"/>
            </p:cNvSpPr>
            <p:nvPr/>
          </p:nvSpPr>
          <p:spPr bwMode="auto">
            <a:xfrm>
              <a:off x="1992313" y="5414963"/>
              <a:ext cx="109281" cy="16488"/>
            </a:xfrm>
            <a:custGeom>
              <a:avLst/>
              <a:gdLst>
                <a:gd name="T0" fmla="*/ 2147483647 w 303"/>
                <a:gd name="T1" fmla="*/ 2147483647 h 43"/>
                <a:gd name="T2" fmla="*/ 0 w 303"/>
                <a:gd name="T3" fmla="*/ 2147483647 h 43"/>
                <a:gd name="T4" fmla="*/ 0 w 303"/>
                <a:gd name="T5" fmla="*/ 0 h 43"/>
                <a:gd name="T6" fmla="*/ 2147483647 w 303"/>
                <a:gd name="T7" fmla="*/ 0 h 43"/>
                <a:gd name="T8" fmla="*/ 2147483647 w 303"/>
                <a:gd name="T9" fmla="*/ 2147483647 h 43"/>
                <a:gd name="T10" fmla="*/ 2147483647 w 303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3" h="43">
                  <a:moveTo>
                    <a:pt x="151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302" y="42"/>
                  </a:lnTo>
                  <a:lnTo>
                    <a:pt x="151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29" name="Freeform 165"/>
            <p:cNvSpPr>
              <a:spLocks noChangeArrowheads="1"/>
            </p:cNvSpPr>
            <p:nvPr/>
          </p:nvSpPr>
          <p:spPr bwMode="auto">
            <a:xfrm>
              <a:off x="1992313" y="5445402"/>
              <a:ext cx="109281" cy="15219"/>
            </a:xfrm>
            <a:custGeom>
              <a:avLst/>
              <a:gdLst>
                <a:gd name="T0" fmla="*/ 2147483647 w 303"/>
                <a:gd name="T1" fmla="*/ 2147483647 h 44"/>
                <a:gd name="T2" fmla="*/ 0 w 303"/>
                <a:gd name="T3" fmla="*/ 2147483647 h 44"/>
                <a:gd name="T4" fmla="*/ 0 w 303"/>
                <a:gd name="T5" fmla="*/ 0 h 44"/>
                <a:gd name="T6" fmla="*/ 2147483647 w 303"/>
                <a:gd name="T7" fmla="*/ 0 h 44"/>
                <a:gd name="T8" fmla="*/ 2147483647 w 303"/>
                <a:gd name="T9" fmla="*/ 2147483647 h 44"/>
                <a:gd name="T10" fmla="*/ 2147483647 w 303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3" h="44">
                  <a:moveTo>
                    <a:pt x="151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302" y="43"/>
                  </a:lnTo>
                  <a:lnTo>
                    <a:pt x="151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30" name="Freeform 166"/>
            <p:cNvSpPr>
              <a:spLocks noChangeArrowheads="1"/>
            </p:cNvSpPr>
            <p:nvPr/>
          </p:nvSpPr>
          <p:spPr bwMode="auto">
            <a:xfrm>
              <a:off x="2317613" y="5414963"/>
              <a:ext cx="94032" cy="16488"/>
            </a:xfrm>
            <a:custGeom>
              <a:avLst/>
              <a:gdLst>
                <a:gd name="T0" fmla="*/ 0 w 260"/>
                <a:gd name="T1" fmla="*/ 0 h 43"/>
                <a:gd name="T2" fmla="*/ 2147483647 w 260"/>
                <a:gd name="T3" fmla="*/ 0 h 43"/>
                <a:gd name="T4" fmla="*/ 2147483647 w 260"/>
                <a:gd name="T5" fmla="*/ 2147483647 h 43"/>
                <a:gd name="T6" fmla="*/ 0 w 260"/>
                <a:gd name="T7" fmla="*/ 2147483647 h 43"/>
                <a:gd name="T8" fmla="*/ 0 w 260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0" h="43">
                  <a:moveTo>
                    <a:pt x="0" y="0"/>
                  </a:moveTo>
                  <a:lnTo>
                    <a:pt x="245" y="0"/>
                  </a:lnTo>
                  <a:cubicBezTo>
                    <a:pt x="251" y="14"/>
                    <a:pt x="254" y="22"/>
                    <a:pt x="259" y="42"/>
                  </a:cubicBezTo>
                  <a:lnTo>
                    <a:pt x="0" y="42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31" name="Freeform 167"/>
            <p:cNvSpPr>
              <a:spLocks noChangeArrowheads="1"/>
            </p:cNvSpPr>
            <p:nvPr/>
          </p:nvSpPr>
          <p:spPr bwMode="auto">
            <a:xfrm>
              <a:off x="2317613" y="5445402"/>
              <a:ext cx="105468" cy="15219"/>
            </a:xfrm>
            <a:custGeom>
              <a:avLst/>
              <a:gdLst>
                <a:gd name="T0" fmla="*/ 0 w 289"/>
                <a:gd name="T1" fmla="*/ 0 h 44"/>
                <a:gd name="T2" fmla="*/ 2147483647 w 289"/>
                <a:gd name="T3" fmla="*/ 0 h 44"/>
                <a:gd name="T4" fmla="*/ 2147483647 w 289"/>
                <a:gd name="T5" fmla="*/ 2147483647 h 44"/>
                <a:gd name="T6" fmla="*/ 0 w 289"/>
                <a:gd name="T7" fmla="*/ 2147483647 h 44"/>
                <a:gd name="T8" fmla="*/ 0 w 289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9" h="44">
                  <a:moveTo>
                    <a:pt x="0" y="0"/>
                  </a:moveTo>
                  <a:lnTo>
                    <a:pt x="274" y="0"/>
                  </a:lnTo>
                  <a:lnTo>
                    <a:pt x="288" y="43"/>
                  </a:lnTo>
                  <a:lnTo>
                    <a:pt x="0" y="43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32" name="Freeform 168"/>
            <p:cNvSpPr>
              <a:spLocks noChangeArrowheads="1"/>
            </p:cNvSpPr>
            <p:nvPr/>
          </p:nvSpPr>
          <p:spPr bwMode="auto">
            <a:xfrm>
              <a:off x="2473909" y="5414963"/>
              <a:ext cx="91491" cy="16488"/>
            </a:xfrm>
            <a:custGeom>
              <a:avLst/>
              <a:gdLst>
                <a:gd name="T0" fmla="*/ 2147483647 w 257"/>
                <a:gd name="T1" fmla="*/ 0 h 43"/>
                <a:gd name="T2" fmla="*/ 2147483647 w 257"/>
                <a:gd name="T3" fmla="*/ 2147483647 h 43"/>
                <a:gd name="T4" fmla="*/ 0 w 257"/>
                <a:gd name="T5" fmla="*/ 2147483647 h 43"/>
                <a:gd name="T6" fmla="*/ 2147483647 w 257"/>
                <a:gd name="T7" fmla="*/ 0 h 43"/>
                <a:gd name="T8" fmla="*/ 2147483647 w 257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7" h="43">
                  <a:moveTo>
                    <a:pt x="256" y="0"/>
                  </a:moveTo>
                  <a:lnTo>
                    <a:pt x="256" y="42"/>
                  </a:lnTo>
                  <a:lnTo>
                    <a:pt x="0" y="42"/>
                  </a:lnTo>
                  <a:lnTo>
                    <a:pt x="14" y="0"/>
                  </a:lnTo>
                  <a:lnTo>
                    <a:pt x="256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33" name="Freeform 169"/>
            <p:cNvSpPr>
              <a:spLocks noChangeArrowheads="1"/>
            </p:cNvSpPr>
            <p:nvPr/>
          </p:nvSpPr>
          <p:spPr bwMode="auto">
            <a:xfrm>
              <a:off x="2462473" y="5445402"/>
              <a:ext cx="102927" cy="15219"/>
            </a:xfrm>
            <a:custGeom>
              <a:avLst/>
              <a:gdLst>
                <a:gd name="T0" fmla="*/ 2147483647 w 286"/>
                <a:gd name="T1" fmla="*/ 2147483647 h 44"/>
                <a:gd name="T2" fmla="*/ 0 w 286"/>
                <a:gd name="T3" fmla="*/ 2147483647 h 44"/>
                <a:gd name="T4" fmla="*/ 2147483647 w 286"/>
                <a:gd name="T5" fmla="*/ 0 h 44"/>
                <a:gd name="T6" fmla="*/ 2147483647 w 286"/>
                <a:gd name="T7" fmla="*/ 0 h 44"/>
                <a:gd name="T8" fmla="*/ 2147483647 w 286"/>
                <a:gd name="T9" fmla="*/ 2147483647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6" h="44">
                  <a:moveTo>
                    <a:pt x="285" y="43"/>
                  </a:moveTo>
                  <a:lnTo>
                    <a:pt x="0" y="43"/>
                  </a:lnTo>
                  <a:lnTo>
                    <a:pt x="15" y="0"/>
                  </a:lnTo>
                  <a:lnTo>
                    <a:pt x="285" y="0"/>
                  </a:lnTo>
                  <a:lnTo>
                    <a:pt x="28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34" name="Freeform 170"/>
            <p:cNvSpPr>
              <a:spLocks noChangeArrowheads="1"/>
            </p:cNvSpPr>
            <p:nvPr/>
          </p:nvSpPr>
          <p:spPr bwMode="auto">
            <a:xfrm>
              <a:off x="2487887" y="5600131"/>
              <a:ext cx="77513" cy="16488"/>
            </a:xfrm>
            <a:custGeom>
              <a:avLst/>
              <a:gdLst>
                <a:gd name="T0" fmla="*/ 2147483647 w 215"/>
                <a:gd name="T1" fmla="*/ 2147483647 h 43"/>
                <a:gd name="T2" fmla="*/ 0 w 215"/>
                <a:gd name="T3" fmla="*/ 2147483647 h 43"/>
                <a:gd name="T4" fmla="*/ 0 w 215"/>
                <a:gd name="T5" fmla="*/ 0 h 43"/>
                <a:gd name="T6" fmla="*/ 2147483647 w 215"/>
                <a:gd name="T7" fmla="*/ 0 h 43"/>
                <a:gd name="T8" fmla="*/ 2147483647 w 215"/>
                <a:gd name="T9" fmla="*/ 2147483647 h 43"/>
                <a:gd name="T10" fmla="*/ 2147483647 w 215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5" h="43">
                  <a:moveTo>
                    <a:pt x="107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214" y="0"/>
                  </a:lnTo>
                  <a:lnTo>
                    <a:pt x="214" y="42"/>
                  </a:lnTo>
                  <a:lnTo>
                    <a:pt x="107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35" name="Freeform 171"/>
            <p:cNvSpPr>
              <a:spLocks noChangeArrowheads="1"/>
            </p:cNvSpPr>
            <p:nvPr/>
          </p:nvSpPr>
          <p:spPr bwMode="auto">
            <a:xfrm>
              <a:off x="2487887" y="5631838"/>
              <a:ext cx="77513" cy="16487"/>
            </a:xfrm>
            <a:custGeom>
              <a:avLst/>
              <a:gdLst>
                <a:gd name="T0" fmla="*/ 2147483647 w 215"/>
                <a:gd name="T1" fmla="*/ 2147483647 h 43"/>
                <a:gd name="T2" fmla="*/ 0 w 215"/>
                <a:gd name="T3" fmla="*/ 2147483647 h 43"/>
                <a:gd name="T4" fmla="*/ 0 w 215"/>
                <a:gd name="T5" fmla="*/ 0 h 43"/>
                <a:gd name="T6" fmla="*/ 2147483647 w 215"/>
                <a:gd name="T7" fmla="*/ 0 h 43"/>
                <a:gd name="T8" fmla="*/ 2147483647 w 215"/>
                <a:gd name="T9" fmla="*/ 2147483647 h 43"/>
                <a:gd name="T10" fmla="*/ 2147483647 w 215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5" h="43">
                  <a:moveTo>
                    <a:pt x="107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214" y="0"/>
                  </a:lnTo>
                  <a:lnTo>
                    <a:pt x="214" y="42"/>
                  </a:lnTo>
                  <a:lnTo>
                    <a:pt x="107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36" name="Freeform 172"/>
            <p:cNvSpPr>
              <a:spLocks noChangeArrowheads="1"/>
            </p:cNvSpPr>
            <p:nvPr/>
          </p:nvSpPr>
          <p:spPr bwMode="auto">
            <a:xfrm>
              <a:off x="2437059" y="5631838"/>
              <a:ext cx="11436" cy="16487"/>
            </a:xfrm>
            <a:custGeom>
              <a:avLst/>
              <a:gdLst>
                <a:gd name="T0" fmla="*/ 2147483647 w 29"/>
                <a:gd name="T1" fmla="*/ 2147483647 h 46"/>
                <a:gd name="T2" fmla="*/ 0 w 29"/>
                <a:gd name="T3" fmla="*/ 0 h 46"/>
                <a:gd name="T4" fmla="*/ 2147483647 w 29"/>
                <a:gd name="T5" fmla="*/ 0 h 46"/>
                <a:gd name="T6" fmla="*/ 2147483647 w 29"/>
                <a:gd name="T7" fmla="*/ 2147483647 h 4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9" h="46">
                  <a:moveTo>
                    <a:pt x="14" y="45"/>
                  </a:moveTo>
                  <a:lnTo>
                    <a:pt x="0" y="0"/>
                  </a:lnTo>
                  <a:lnTo>
                    <a:pt x="28" y="0"/>
                  </a:lnTo>
                  <a:lnTo>
                    <a:pt x="14" y="45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37" name="Freeform 173"/>
            <p:cNvSpPr>
              <a:spLocks noChangeArrowheads="1"/>
            </p:cNvSpPr>
            <p:nvPr/>
          </p:nvSpPr>
          <p:spPr bwMode="auto">
            <a:xfrm>
              <a:off x="2425623" y="5600131"/>
              <a:ext cx="31768" cy="16488"/>
            </a:xfrm>
            <a:custGeom>
              <a:avLst/>
              <a:gdLst>
                <a:gd name="T0" fmla="*/ 2147483647 w 88"/>
                <a:gd name="T1" fmla="*/ 2147483647 h 43"/>
                <a:gd name="T2" fmla="*/ 2147483647 w 88"/>
                <a:gd name="T3" fmla="*/ 2147483647 h 43"/>
                <a:gd name="T4" fmla="*/ 0 w 88"/>
                <a:gd name="T5" fmla="*/ 0 h 43"/>
                <a:gd name="T6" fmla="*/ 2147483647 w 88"/>
                <a:gd name="T7" fmla="*/ 0 h 43"/>
                <a:gd name="T8" fmla="*/ 2147483647 w 88"/>
                <a:gd name="T9" fmla="*/ 2147483647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8" h="43">
                  <a:moveTo>
                    <a:pt x="73" y="42"/>
                  </a:moveTo>
                  <a:lnTo>
                    <a:pt x="17" y="42"/>
                  </a:lnTo>
                  <a:cubicBezTo>
                    <a:pt x="11" y="28"/>
                    <a:pt x="8" y="20"/>
                    <a:pt x="0" y="0"/>
                  </a:cubicBezTo>
                  <a:lnTo>
                    <a:pt x="87" y="0"/>
                  </a:lnTo>
                  <a:lnTo>
                    <a:pt x="73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38" name="Freeform 174"/>
            <p:cNvSpPr>
              <a:spLocks noChangeArrowheads="1"/>
            </p:cNvSpPr>
            <p:nvPr/>
          </p:nvSpPr>
          <p:spPr bwMode="auto">
            <a:xfrm>
              <a:off x="2416728" y="5570961"/>
              <a:ext cx="52098" cy="15219"/>
            </a:xfrm>
            <a:custGeom>
              <a:avLst/>
              <a:gdLst>
                <a:gd name="T0" fmla="*/ 2147483647 w 145"/>
                <a:gd name="T1" fmla="*/ 2147483647 h 44"/>
                <a:gd name="T2" fmla="*/ 2147483647 w 145"/>
                <a:gd name="T3" fmla="*/ 2147483647 h 44"/>
                <a:gd name="T4" fmla="*/ 0 w 145"/>
                <a:gd name="T5" fmla="*/ 0 h 44"/>
                <a:gd name="T6" fmla="*/ 2147483647 w 145"/>
                <a:gd name="T7" fmla="*/ 0 h 44"/>
                <a:gd name="T8" fmla="*/ 2147483647 w 145"/>
                <a:gd name="T9" fmla="*/ 2147483647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5" h="44">
                  <a:moveTo>
                    <a:pt x="129" y="43"/>
                  </a:moveTo>
                  <a:lnTo>
                    <a:pt x="14" y="43"/>
                  </a:lnTo>
                  <a:cubicBezTo>
                    <a:pt x="5" y="20"/>
                    <a:pt x="5" y="20"/>
                    <a:pt x="0" y="0"/>
                  </a:cubicBezTo>
                  <a:lnTo>
                    <a:pt x="144" y="0"/>
                  </a:lnTo>
                  <a:lnTo>
                    <a:pt x="129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39" name="Freeform 175"/>
            <p:cNvSpPr>
              <a:spLocks noChangeArrowheads="1"/>
            </p:cNvSpPr>
            <p:nvPr/>
          </p:nvSpPr>
          <p:spPr bwMode="auto">
            <a:xfrm>
              <a:off x="2146068" y="5539254"/>
              <a:ext cx="146131" cy="15219"/>
            </a:xfrm>
            <a:custGeom>
              <a:avLst/>
              <a:gdLst>
                <a:gd name="T0" fmla="*/ 0 w 407"/>
                <a:gd name="T1" fmla="*/ 0 h 43"/>
                <a:gd name="T2" fmla="*/ 2147483647 w 407"/>
                <a:gd name="T3" fmla="*/ 0 h 43"/>
                <a:gd name="T4" fmla="*/ 2147483647 w 407"/>
                <a:gd name="T5" fmla="*/ 2147483647 h 43"/>
                <a:gd name="T6" fmla="*/ 0 w 407"/>
                <a:gd name="T7" fmla="*/ 2147483647 h 43"/>
                <a:gd name="T8" fmla="*/ 0 w 407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7" h="43">
                  <a:moveTo>
                    <a:pt x="0" y="0"/>
                  </a:moveTo>
                  <a:lnTo>
                    <a:pt x="372" y="0"/>
                  </a:lnTo>
                  <a:cubicBezTo>
                    <a:pt x="386" y="11"/>
                    <a:pt x="398" y="25"/>
                    <a:pt x="406" y="42"/>
                  </a:cubicBezTo>
                  <a:lnTo>
                    <a:pt x="0" y="42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40" name="Freeform 176"/>
            <p:cNvSpPr>
              <a:spLocks noChangeArrowheads="1"/>
            </p:cNvSpPr>
            <p:nvPr/>
          </p:nvSpPr>
          <p:spPr bwMode="auto">
            <a:xfrm>
              <a:off x="2240100" y="5570961"/>
              <a:ext cx="62265" cy="15219"/>
            </a:xfrm>
            <a:custGeom>
              <a:avLst/>
              <a:gdLst>
                <a:gd name="T0" fmla="*/ 2147483647 w 174"/>
                <a:gd name="T1" fmla="*/ 2147483647 h 44"/>
                <a:gd name="T2" fmla="*/ 0 w 174"/>
                <a:gd name="T3" fmla="*/ 2147483647 h 44"/>
                <a:gd name="T4" fmla="*/ 0 w 174"/>
                <a:gd name="T5" fmla="*/ 0 h 44"/>
                <a:gd name="T6" fmla="*/ 2147483647 w 174"/>
                <a:gd name="T7" fmla="*/ 0 h 44"/>
                <a:gd name="T8" fmla="*/ 2147483647 w 174"/>
                <a:gd name="T9" fmla="*/ 2147483647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4" h="44">
                  <a:moveTo>
                    <a:pt x="173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67" y="0"/>
                  </a:lnTo>
                  <a:cubicBezTo>
                    <a:pt x="170" y="14"/>
                    <a:pt x="173" y="29"/>
                    <a:pt x="173" y="43"/>
                  </a:cubicBez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41" name="Freeform 177"/>
            <p:cNvSpPr>
              <a:spLocks noChangeArrowheads="1"/>
            </p:cNvSpPr>
            <p:nvPr/>
          </p:nvSpPr>
          <p:spPr bwMode="auto">
            <a:xfrm>
              <a:off x="2115571" y="5600131"/>
              <a:ext cx="184252" cy="16488"/>
            </a:xfrm>
            <a:custGeom>
              <a:avLst/>
              <a:gdLst>
                <a:gd name="T0" fmla="*/ 0 w 512"/>
                <a:gd name="T1" fmla="*/ 2147483647 h 43"/>
                <a:gd name="T2" fmla="*/ 0 w 512"/>
                <a:gd name="T3" fmla="*/ 0 h 43"/>
                <a:gd name="T4" fmla="*/ 2147483647 w 512"/>
                <a:gd name="T5" fmla="*/ 0 h 43"/>
                <a:gd name="T6" fmla="*/ 2147483647 w 512"/>
                <a:gd name="T7" fmla="*/ 2147483647 h 43"/>
                <a:gd name="T8" fmla="*/ 0 w 512"/>
                <a:gd name="T9" fmla="*/ 2147483647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2" h="43">
                  <a:moveTo>
                    <a:pt x="0" y="42"/>
                  </a:moveTo>
                  <a:lnTo>
                    <a:pt x="0" y="0"/>
                  </a:lnTo>
                  <a:lnTo>
                    <a:pt x="511" y="0"/>
                  </a:lnTo>
                  <a:cubicBezTo>
                    <a:pt x="508" y="14"/>
                    <a:pt x="502" y="28"/>
                    <a:pt x="494" y="42"/>
                  </a:cubicBezTo>
                  <a:lnTo>
                    <a:pt x="0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42" name="Freeform 178"/>
            <p:cNvSpPr>
              <a:spLocks noChangeArrowheads="1"/>
            </p:cNvSpPr>
            <p:nvPr/>
          </p:nvSpPr>
          <p:spPr bwMode="auto">
            <a:xfrm>
              <a:off x="2115571" y="5631838"/>
              <a:ext cx="165191" cy="16487"/>
            </a:xfrm>
            <a:custGeom>
              <a:avLst/>
              <a:gdLst>
                <a:gd name="T0" fmla="*/ 0 w 458"/>
                <a:gd name="T1" fmla="*/ 2147483647 h 44"/>
                <a:gd name="T2" fmla="*/ 0 w 458"/>
                <a:gd name="T3" fmla="*/ 0 h 44"/>
                <a:gd name="T4" fmla="*/ 2147483647 w 458"/>
                <a:gd name="T5" fmla="*/ 0 h 44"/>
                <a:gd name="T6" fmla="*/ 2147483647 w 458"/>
                <a:gd name="T7" fmla="*/ 2147483647 h 44"/>
                <a:gd name="T8" fmla="*/ 0 w 458"/>
                <a:gd name="T9" fmla="*/ 2147483647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8" h="44">
                  <a:moveTo>
                    <a:pt x="0" y="43"/>
                  </a:moveTo>
                  <a:lnTo>
                    <a:pt x="0" y="0"/>
                  </a:lnTo>
                  <a:lnTo>
                    <a:pt x="457" y="0"/>
                  </a:lnTo>
                  <a:cubicBezTo>
                    <a:pt x="429" y="26"/>
                    <a:pt x="387" y="43"/>
                    <a:pt x="344" y="43"/>
                  </a:cubicBezTo>
                  <a:lnTo>
                    <a:pt x="0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43" name="Freeform 179"/>
            <p:cNvSpPr>
              <a:spLocks noChangeArrowheads="1"/>
            </p:cNvSpPr>
            <p:nvPr/>
          </p:nvSpPr>
          <p:spPr bwMode="auto">
            <a:xfrm>
              <a:off x="2146068" y="5508815"/>
              <a:ext cx="147402" cy="15219"/>
            </a:xfrm>
            <a:custGeom>
              <a:avLst/>
              <a:gdLst>
                <a:gd name="T0" fmla="*/ 0 w 410"/>
                <a:gd name="T1" fmla="*/ 2147483647 h 44"/>
                <a:gd name="T2" fmla="*/ 0 w 410"/>
                <a:gd name="T3" fmla="*/ 0 h 44"/>
                <a:gd name="T4" fmla="*/ 2147483647 w 410"/>
                <a:gd name="T5" fmla="*/ 0 h 44"/>
                <a:gd name="T6" fmla="*/ 2147483647 w 410"/>
                <a:gd name="T7" fmla="*/ 2147483647 h 44"/>
                <a:gd name="T8" fmla="*/ 0 w 410"/>
                <a:gd name="T9" fmla="*/ 2147483647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0" h="44">
                  <a:moveTo>
                    <a:pt x="0" y="43"/>
                  </a:moveTo>
                  <a:lnTo>
                    <a:pt x="0" y="0"/>
                  </a:lnTo>
                  <a:lnTo>
                    <a:pt x="409" y="0"/>
                  </a:lnTo>
                  <a:cubicBezTo>
                    <a:pt x="398" y="14"/>
                    <a:pt x="386" y="31"/>
                    <a:pt x="372" y="43"/>
                  </a:cubicBezTo>
                  <a:lnTo>
                    <a:pt x="0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44" name="Freeform 180"/>
            <p:cNvSpPr>
              <a:spLocks noChangeArrowheads="1"/>
            </p:cNvSpPr>
            <p:nvPr/>
          </p:nvSpPr>
          <p:spPr bwMode="auto">
            <a:xfrm>
              <a:off x="2240100" y="5477109"/>
              <a:ext cx="62265" cy="15219"/>
            </a:xfrm>
            <a:custGeom>
              <a:avLst/>
              <a:gdLst>
                <a:gd name="T0" fmla="*/ 2147483647 w 174"/>
                <a:gd name="T1" fmla="*/ 2147483647 h 43"/>
                <a:gd name="T2" fmla="*/ 0 w 174"/>
                <a:gd name="T3" fmla="*/ 2147483647 h 43"/>
                <a:gd name="T4" fmla="*/ 0 w 174"/>
                <a:gd name="T5" fmla="*/ 0 h 43"/>
                <a:gd name="T6" fmla="*/ 2147483647 w 174"/>
                <a:gd name="T7" fmla="*/ 0 h 43"/>
                <a:gd name="T8" fmla="*/ 2147483647 w 174"/>
                <a:gd name="T9" fmla="*/ 2147483647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4" h="43">
                  <a:moveTo>
                    <a:pt x="167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173" y="0"/>
                  </a:lnTo>
                  <a:cubicBezTo>
                    <a:pt x="173" y="14"/>
                    <a:pt x="170" y="28"/>
                    <a:pt x="167" y="42"/>
                  </a:cubicBez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45" name="Freeform 181"/>
            <p:cNvSpPr>
              <a:spLocks noChangeArrowheads="1"/>
            </p:cNvSpPr>
            <p:nvPr/>
          </p:nvSpPr>
          <p:spPr bwMode="auto">
            <a:xfrm>
              <a:off x="2115571" y="5414963"/>
              <a:ext cx="165191" cy="16488"/>
            </a:xfrm>
            <a:custGeom>
              <a:avLst/>
              <a:gdLst>
                <a:gd name="T0" fmla="*/ 0 w 458"/>
                <a:gd name="T1" fmla="*/ 0 h 43"/>
                <a:gd name="T2" fmla="*/ 2147483647 w 458"/>
                <a:gd name="T3" fmla="*/ 0 h 43"/>
                <a:gd name="T4" fmla="*/ 2147483647 w 458"/>
                <a:gd name="T5" fmla="*/ 2147483647 h 43"/>
                <a:gd name="T6" fmla="*/ 0 w 458"/>
                <a:gd name="T7" fmla="*/ 2147483647 h 43"/>
                <a:gd name="T8" fmla="*/ 0 w 458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8" h="43">
                  <a:moveTo>
                    <a:pt x="0" y="0"/>
                  </a:moveTo>
                  <a:lnTo>
                    <a:pt x="344" y="0"/>
                  </a:lnTo>
                  <a:cubicBezTo>
                    <a:pt x="387" y="0"/>
                    <a:pt x="426" y="14"/>
                    <a:pt x="457" y="42"/>
                  </a:cubicBezTo>
                  <a:lnTo>
                    <a:pt x="0" y="42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46" name="Freeform 182"/>
            <p:cNvSpPr>
              <a:spLocks noChangeArrowheads="1"/>
            </p:cNvSpPr>
            <p:nvPr/>
          </p:nvSpPr>
          <p:spPr bwMode="auto">
            <a:xfrm>
              <a:off x="2115571" y="5445402"/>
              <a:ext cx="184252" cy="15219"/>
            </a:xfrm>
            <a:custGeom>
              <a:avLst/>
              <a:gdLst>
                <a:gd name="T0" fmla="*/ 0 w 512"/>
                <a:gd name="T1" fmla="*/ 2147483647 h 44"/>
                <a:gd name="T2" fmla="*/ 0 w 512"/>
                <a:gd name="T3" fmla="*/ 0 h 44"/>
                <a:gd name="T4" fmla="*/ 2147483647 w 512"/>
                <a:gd name="T5" fmla="*/ 0 h 44"/>
                <a:gd name="T6" fmla="*/ 2147483647 w 512"/>
                <a:gd name="T7" fmla="*/ 2147483647 h 44"/>
                <a:gd name="T8" fmla="*/ 0 w 512"/>
                <a:gd name="T9" fmla="*/ 2147483647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2" h="44">
                  <a:moveTo>
                    <a:pt x="0" y="43"/>
                  </a:moveTo>
                  <a:lnTo>
                    <a:pt x="0" y="0"/>
                  </a:lnTo>
                  <a:lnTo>
                    <a:pt x="494" y="0"/>
                  </a:lnTo>
                  <a:cubicBezTo>
                    <a:pt x="500" y="12"/>
                    <a:pt x="508" y="28"/>
                    <a:pt x="511" y="43"/>
                  </a:cubicBezTo>
                  <a:lnTo>
                    <a:pt x="0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9629" y="1974248"/>
            <a:ext cx="9384692" cy="123522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9627" y="3232408"/>
            <a:ext cx="8534400" cy="864179"/>
          </a:xfrm>
        </p:spPr>
        <p:txBody>
          <a:bodyPr tIns="0"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49059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584" y="939801"/>
            <a:ext cx="11190816" cy="6277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380" y="1690159"/>
            <a:ext cx="11190816" cy="49233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939800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2040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78B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grpSp>
        <p:nvGrpSpPr>
          <p:cNvPr id="5" name="Group 711"/>
          <p:cNvGrpSpPr>
            <a:grpSpLocks noChangeAspect="1"/>
          </p:cNvGrpSpPr>
          <p:nvPr userDrawn="1"/>
        </p:nvGrpSpPr>
        <p:grpSpPr bwMode="auto">
          <a:xfrm>
            <a:off x="-16934" y="1"/>
            <a:ext cx="12225867" cy="6798733"/>
            <a:chOff x="1587" y="-1"/>
            <a:chExt cx="9142413" cy="5083765"/>
          </a:xfrm>
        </p:grpSpPr>
        <p:sp>
          <p:nvSpPr>
            <p:cNvPr id="6" name="Freeform 2"/>
            <p:cNvSpPr>
              <a:spLocks noChangeArrowheads="1"/>
            </p:cNvSpPr>
            <p:nvPr userDrawn="1"/>
          </p:nvSpPr>
          <p:spPr bwMode="auto">
            <a:xfrm>
              <a:off x="34827" y="-1"/>
              <a:ext cx="9109173" cy="5083765"/>
            </a:xfrm>
            <a:custGeom>
              <a:avLst/>
              <a:gdLst>
                <a:gd name="T0" fmla="*/ 2147483647 w 20226"/>
                <a:gd name="T1" fmla="*/ 0 h 11290"/>
                <a:gd name="T2" fmla="*/ 2147483647 w 20226"/>
                <a:gd name="T3" fmla="*/ 2147483647 h 11290"/>
                <a:gd name="T4" fmla="*/ 2147483647 w 20226"/>
                <a:gd name="T5" fmla="*/ 2147483647 h 11290"/>
                <a:gd name="T6" fmla="*/ 0 w 20226"/>
                <a:gd name="T7" fmla="*/ 2147483647 h 11290"/>
                <a:gd name="T8" fmla="*/ 2147483647 w 20226"/>
                <a:gd name="T9" fmla="*/ 0 h 11290"/>
                <a:gd name="T10" fmla="*/ 2147483647 w 20226"/>
                <a:gd name="T11" fmla="*/ 0 h 112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226" h="11290">
                  <a:moveTo>
                    <a:pt x="20225" y="0"/>
                  </a:moveTo>
                  <a:lnTo>
                    <a:pt x="20225" y="5415"/>
                  </a:lnTo>
                  <a:lnTo>
                    <a:pt x="10082" y="11289"/>
                  </a:lnTo>
                  <a:lnTo>
                    <a:pt x="0" y="5449"/>
                  </a:lnTo>
                  <a:lnTo>
                    <a:pt x="3131" y="0"/>
                  </a:lnTo>
                  <a:lnTo>
                    <a:pt x="20225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7" name="Freeform 1"/>
            <p:cNvSpPr>
              <a:spLocks noChangeArrowheads="1"/>
            </p:cNvSpPr>
            <p:nvPr userDrawn="1"/>
          </p:nvSpPr>
          <p:spPr bwMode="auto">
            <a:xfrm>
              <a:off x="1587" y="-1"/>
              <a:ext cx="1383391" cy="2407350"/>
            </a:xfrm>
            <a:custGeom>
              <a:avLst/>
              <a:gdLst>
                <a:gd name="T0" fmla="*/ 0 w 3073"/>
                <a:gd name="T1" fmla="*/ 0 h 5346"/>
                <a:gd name="T2" fmla="*/ 2147483647 w 3073"/>
                <a:gd name="T3" fmla="*/ 0 h 5346"/>
                <a:gd name="T4" fmla="*/ 0 w 3073"/>
                <a:gd name="T5" fmla="*/ 2147483647 h 5346"/>
                <a:gd name="T6" fmla="*/ 0 w 3073"/>
                <a:gd name="T7" fmla="*/ 0 h 534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73" h="5346">
                  <a:moveTo>
                    <a:pt x="0" y="0"/>
                  </a:moveTo>
                  <a:lnTo>
                    <a:pt x="3072" y="0"/>
                  </a:lnTo>
                  <a:lnTo>
                    <a:pt x="0" y="5345"/>
                  </a:lnTo>
                  <a:lnTo>
                    <a:pt x="0" y="0"/>
                  </a:lnTo>
                </a:path>
              </a:pathLst>
            </a:custGeom>
            <a:solidFill>
              <a:srgbClr val="325C8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</p:grpSp>
      <p:grpSp>
        <p:nvGrpSpPr>
          <p:cNvPr id="106" name="Group 146"/>
          <p:cNvGrpSpPr>
            <a:grpSpLocks/>
          </p:cNvGrpSpPr>
          <p:nvPr userDrawn="1"/>
        </p:nvGrpSpPr>
        <p:grpSpPr bwMode="auto">
          <a:xfrm>
            <a:off x="1153584" y="5956301"/>
            <a:ext cx="954616" cy="389467"/>
            <a:chOff x="1992313" y="5414963"/>
            <a:chExt cx="573087" cy="233362"/>
          </a:xfrm>
        </p:grpSpPr>
        <p:sp>
          <p:nvSpPr>
            <p:cNvPr id="107" name="Freeform 143"/>
            <p:cNvSpPr>
              <a:spLocks noChangeArrowheads="1"/>
            </p:cNvSpPr>
            <p:nvPr/>
          </p:nvSpPr>
          <p:spPr bwMode="auto">
            <a:xfrm>
              <a:off x="2349380" y="5477109"/>
              <a:ext cx="82596" cy="15219"/>
            </a:xfrm>
            <a:custGeom>
              <a:avLst/>
              <a:gdLst>
                <a:gd name="T0" fmla="*/ 0 w 230"/>
                <a:gd name="T1" fmla="*/ 0 h 43"/>
                <a:gd name="T2" fmla="*/ 2147483647 w 230"/>
                <a:gd name="T3" fmla="*/ 0 h 43"/>
                <a:gd name="T4" fmla="*/ 2147483647 w 230"/>
                <a:gd name="T5" fmla="*/ 2147483647 h 43"/>
                <a:gd name="T6" fmla="*/ 0 w 230"/>
                <a:gd name="T7" fmla="*/ 2147483647 h 43"/>
                <a:gd name="T8" fmla="*/ 0 w 230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0" h="43">
                  <a:moveTo>
                    <a:pt x="0" y="0"/>
                  </a:moveTo>
                  <a:lnTo>
                    <a:pt x="215" y="0"/>
                  </a:lnTo>
                  <a:cubicBezTo>
                    <a:pt x="220" y="19"/>
                    <a:pt x="223" y="28"/>
                    <a:pt x="229" y="42"/>
                  </a:cubicBezTo>
                  <a:lnTo>
                    <a:pt x="0" y="42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08" name="Freeform 144"/>
            <p:cNvSpPr>
              <a:spLocks noChangeArrowheads="1"/>
            </p:cNvSpPr>
            <p:nvPr/>
          </p:nvSpPr>
          <p:spPr bwMode="auto">
            <a:xfrm>
              <a:off x="2451037" y="5477109"/>
              <a:ext cx="83866" cy="15219"/>
            </a:xfrm>
            <a:custGeom>
              <a:avLst/>
              <a:gdLst>
                <a:gd name="T0" fmla="*/ 2147483647 w 233"/>
                <a:gd name="T1" fmla="*/ 2147483647 h 43"/>
                <a:gd name="T2" fmla="*/ 0 w 233"/>
                <a:gd name="T3" fmla="*/ 2147483647 h 43"/>
                <a:gd name="T4" fmla="*/ 2147483647 w 233"/>
                <a:gd name="T5" fmla="*/ 0 h 43"/>
                <a:gd name="T6" fmla="*/ 2147483647 w 233"/>
                <a:gd name="T7" fmla="*/ 0 h 43"/>
                <a:gd name="T8" fmla="*/ 2147483647 w 233"/>
                <a:gd name="T9" fmla="*/ 2147483647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3" h="43">
                  <a:moveTo>
                    <a:pt x="232" y="42"/>
                  </a:moveTo>
                  <a:lnTo>
                    <a:pt x="0" y="42"/>
                  </a:lnTo>
                  <a:lnTo>
                    <a:pt x="17" y="0"/>
                  </a:lnTo>
                  <a:lnTo>
                    <a:pt x="232" y="0"/>
                  </a:lnTo>
                  <a:lnTo>
                    <a:pt x="232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09" name="Freeform 145"/>
            <p:cNvSpPr>
              <a:spLocks noChangeArrowheads="1"/>
            </p:cNvSpPr>
            <p:nvPr/>
          </p:nvSpPr>
          <p:spPr bwMode="auto">
            <a:xfrm>
              <a:off x="2393855" y="5507547"/>
              <a:ext cx="48287" cy="15219"/>
            </a:xfrm>
            <a:custGeom>
              <a:avLst/>
              <a:gdLst>
                <a:gd name="T0" fmla="*/ 0 w 131"/>
                <a:gd name="T1" fmla="*/ 0 h 44"/>
                <a:gd name="T2" fmla="*/ 2147483647 w 131"/>
                <a:gd name="T3" fmla="*/ 0 h 44"/>
                <a:gd name="T4" fmla="*/ 2147483647 w 131"/>
                <a:gd name="T5" fmla="*/ 2147483647 h 44"/>
                <a:gd name="T6" fmla="*/ 2147483647 w 131"/>
                <a:gd name="T7" fmla="*/ 2147483647 h 44"/>
                <a:gd name="T8" fmla="*/ 0 w 131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1" h="44">
                  <a:moveTo>
                    <a:pt x="0" y="0"/>
                  </a:moveTo>
                  <a:lnTo>
                    <a:pt x="116" y="0"/>
                  </a:lnTo>
                  <a:cubicBezTo>
                    <a:pt x="119" y="8"/>
                    <a:pt x="129" y="40"/>
                    <a:pt x="130" y="43"/>
                  </a:cubicBezTo>
                  <a:lnTo>
                    <a:pt x="14" y="43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10" name="Freeform 146"/>
            <p:cNvSpPr>
              <a:spLocks noChangeArrowheads="1"/>
            </p:cNvSpPr>
            <p:nvPr/>
          </p:nvSpPr>
          <p:spPr bwMode="auto">
            <a:xfrm>
              <a:off x="2442142" y="5507547"/>
              <a:ext cx="47016" cy="16487"/>
            </a:xfrm>
            <a:custGeom>
              <a:avLst/>
              <a:gdLst>
                <a:gd name="T0" fmla="*/ 2147483647 w 131"/>
                <a:gd name="T1" fmla="*/ 2147483647 h 47"/>
                <a:gd name="T2" fmla="*/ 0 w 131"/>
                <a:gd name="T3" fmla="*/ 2147483647 h 47"/>
                <a:gd name="T4" fmla="*/ 2147483647 w 131"/>
                <a:gd name="T5" fmla="*/ 0 h 47"/>
                <a:gd name="T6" fmla="*/ 2147483647 w 131"/>
                <a:gd name="T7" fmla="*/ 0 h 47"/>
                <a:gd name="T8" fmla="*/ 2147483647 w 131"/>
                <a:gd name="T9" fmla="*/ 2147483647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1" h="47">
                  <a:moveTo>
                    <a:pt x="116" y="46"/>
                  </a:moveTo>
                  <a:lnTo>
                    <a:pt x="0" y="46"/>
                  </a:lnTo>
                  <a:lnTo>
                    <a:pt x="14" y="0"/>
                  </a:lnTo>
                  <a:lnTo>
                    <a:pt x="130" y="0"/>
                  </a:lnTo>
                  <a:lnTo>
                    <a:pt x="116" y="46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11" name="Freeform 147"/>
            <p:cNvSpPr>
              <a:spLocks noChangeArrowheads="1"/>
            </p:cNvSpPr>
            <p:nvPr/>
          </p:nvSpPr>
          <p:spPr bwMode="auto">
            <a:xfrm>
              <a:off x="2406562" y="5539254"/>
              <a:ext cx="73701" cy="15219"/>
            </a:xfrm>
            <a:custGeom>
              <a:avLst/>
              <a:gdLst>
                <a:gd name="T0" fmla="*/ 2147483647 w 202"/>
                <a:gd name="T1" fmla="*/ 2147483647 h 43"/>
                <a:gd name="T2" fmla="*/ 2147483647 w 202"/>
                <a:gd name="T3" fmla="*/ 2147483647 h 43"/>
                <a:gd name="T4" fmla="*/ 0 w 202"/>
                <a:gd name="T5" fmla="*/ 0 h 43"/>
                <a:gd name="T6" fmla="*/ 2147483647 w 202"/>
                <a:gd name="T7" fmla="*/ 0 h 43"/>
                <a:gd name="T8" fmla="*/ 2147483647 w 202"/>
                <a:gd name="T9" fmla="*/ 2147483647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2" h="43">
                  <a:moveTo>
                    <a:pt x="187" y="42"/>
                  </a:moveTo>
                  <a:lnTo>
                    <a:pt x="14" y="42"/>
                  </a:lnTo>
                  <a:cubicBezTo>
                    <a:pt x="6" y="22"/>
                    <a:pt x="3" y="14"/>
                    <a:pt x="0" y="0"/>
                  </a:cubicBezTo>
                  <a:lnTo>
                    <a:pt x="201" y="0"/>
                  </a:lnTo>
                  <a:lnTo>
                    <a:pt x="187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12" name="Freeform 148"/>
            <p:cNvSpPr>
              <a:spLocks noChangeArrowheads="1"/>
            </p:cNvSpPr>
            <p:nvPr/>
          </p:nvSpPr>
          <p:spPr bwMode="auto">
            <a:xfrm>
              <a:off x="2349380" y="5568424"/>
              <a:ext cx="48287" cy="16487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13" name="Freeform 149"/>
            <p:cNvSpPr>
              <a:spLocks noChangeArrowheads="1"/>
            </p:cNvSpPr>
            <p:nvPr/>
          </p:nvSpPr>
          <p:spPr bwMode="auto">
            <a:xfrm>
              <a:off x="2487887" y="5568424"/>
              <a:ext cx="47016" cy="16487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14" name="Freeform 150"/>
            <p:cNvSpPr>
              <a:spLocks noChangeArrowheads="1"/>
            </p:cNvSpPr>
            <p:nvPr/>
          </p:nvSpPr>
          <p:spPr bwMode="auto">
            <a:xfrm>
              <a:off x="2349380" y="5539254"/>
              <a:ext cx="48287" cy="15219"/>
            </a:xfrm>
            <a:custGeom>
              <a:avLst/>
              <a:gdLst>
                <a:gd name="T0" fmla="*/ 2147483647 w 131"/>
                <a:gd name="T1" fmla="*/ 2147483647 h 43"/>
                <a:gd name="T2" fmla="*/ 0 w 131"/>
                <a:gd name="T3" fmla="*/ 2147483647 h 43"/>
                <a:gd name="T4" fmla="*/ 0 w 131"/>
                <a:gd name="T5" fmla="*/ 0 h 43"/>
                <a:gd name="T6" fmla="*/ 2147483647 w 131"/>
                <a:gd name="T7" fmla="*/ 0 h 43"/>
                <a:gd name="T8" fmla="*/ 2147483647 w 131"/>
                <a:gd name="T9" fmla="*/ 2147483647 h 43"/>
                <a:gd name="T10" fmla="*/ 2147483647 w 131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3">
                  <a:moveTo>
                    <a:pt x="65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2"/>
                  </a:lnTo>
                  <a:lnTo>
                    <a:pt x="65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15" name="Freeform 151"/>
            <p:cNvSpPr>
              <a:spLocks noChangeArrowheads="1"/>
            </p:cNvSpPr>
            <p:nvPr/>
          </p:nvSpPr>
          <p:spPr bwMode="auto">
            <a:xfrm>
              <a:off x="2487887" y="5539254"/>
              <a:ext cx="47016" cy="15219"/>
            </a:xfrm>
            <a:custGeom>
              <a:avLst/>
              <a:gdLst>
                <a:gd name="T0" fmla="*/ 2147483647 w 131"/>
                <a:gd name="T1" fmla="*/ 2147483647 h 43"/>
                <a:gd name="T2" fmla="*/ 0 w 131"/>
                <a:gd name="T3" fmla="*/ 2147483647 h 43"/>
                <a:gd name="T4" fmla="*/ 0 w 131"/>
                <a:gd name="T5" fmla="*/ 0 h 43"/>
                <a:gd name="T6" fmla="*/ 2147483647 w 131"/>
                <a:gd name="T7" fmla="*/ 0 h 43"/>
                <a:gd name="T8" fmla="*/ 2147483647 w 131"/>
                <a:gd name="T9" fmla="*/ 2147483647 h 43"/>
                <a:gd name="T10" fmla="*/ 2147483647 w 131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3">
                  <a:moveTo>
                    <a:pt x="65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2"/>
                  </a:lnTo>
                  <a:lnTo>
                    <a:pt x="65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16" name="Freeform 152"/>
            <p:cNvSpPr>
              <a:spLocks noChangeArrowheads="1"/>
            </p:cNvSpPr>
            <p:nvPr/>
          </p:nvSpPr>
          <p:spPr bwMode="auto">
            <a:xfrm>
              <a:off x="2349380" y="5507547"/>
              <a:ext cx="48287" cy="15219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17" name="Freeform 153"/>
            <p:cNvSpPr>
              <a:spLocks noChangeArrowheads="1"/>
            </p:cNvSpPr>
            <p:nvPr/>
          </p:nvSpPr>
          <p:spPr bwMode="auto">
            <a:xfrm>
              <a:off x="2487887" y="5507547"/>
              <a:ext cx="47016" cy="15219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18" name="Freeform 154"/>
            <p:cNvSpPr>
              <a:spLocks noChangeArrowheads="1"/>
            </p:cNvSpPr>
            <p:nvPr/>
          </p:nvSpPr>
          <p:spPr bwMode="auto">
            <a:xfrm>
              <a:off x="2317613" y="5600131"/>
              <a:ext cx="77513" cy="16488"/>
            </a:xfrm>
            <a:custGeom>
              <a:avLst/>
              <a:gdLst>
                <a:gd name="T0" fmla="*/ 2147483647 w 215"/>
                <a:gd name="T1" fmla="*/ 2147483647 h 43"/>
                <a:gd name="T2" fmla="*/ 0 w 215"/>
                <a:gd name="T3" fmla="*/ 2147483647 h 43"/>
                <a:gd name="T4" fmla="*/ 0 w 215"/>
                <a:gd name="T5" fmla="*/ 0 h 43"/>
                <a:gd name="T6" fmla="*/ 2147483647 w 215"/>
                <a:gd name="T7" fmla="*/ 0 h 43"/>
                <a:gd name="T8" fmla="*/ 2147483647 w 215"/>
                <a:gd name="T9" fmla="*/ 2147483647 h 43"/>
                <a:gd name="T10" fmla="*/ 2147483647 w 215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5" h="43">
                  <a:moveTo>
                    <a:pt x="107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214" y="0"/>
                  </a:lnTo>
                  <a:lnTo>
                    <a:pt x="214" y="42"/>
                  </a:lnTo>
                  <a:lnTo>
                    <a:pt x="107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19" name="Freeform 155"/>
            <p:cNvSpPr>
              <a:spLocks noChangeArrowheads="1"/>
            </p:cNvSpPr>
            <p:nvPr/>
          </p:nvSpPr>
          <p:spPr bwMode="auto">
            <a:xfrm>
              <a:off x="2317613" y="5631838"/>
              <a:ext cx="77513" cy="16487"/>
            </a:xfrm>
            <a:custGeom>
              <a:avLst/>
              <a:gdLst>
                <a:gd name="T0" fmla="*/ 2147483647 w 215"/>
                <a:gd name="T1" fmla="*/ 2147483647 h 43"/>
                <a:gd name="T2" fmla="*/ 0 w 215"/>
                <a:gd name="T3" fmla="*/ 2147483647 h 43"/>
                <a:gd name="T4" fmla="*/ 0 w 215"/>
                <a:gd name="T5" fmla="*/ 0 h 43"/>
                <a:gd name="T6" fmla="*/ 2147483647 w 215"/>
                <a:gd name="T7" fmla="*/ 0 h 43"/>
                <a:gd name="T8" fmla="*/ 2147483647 w 215"/>
                <a:gd name="T9" fmla="*/ 2147483647 h 43"/>
                <a:gd name="T10" fmla="*/ 2147483647 w 215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5" h="43">
                  <a:moveTo>
                    <a:pt x="107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214" y="0"/>
                  </a:lnTo>
                  <a:lnTo>
                    <a:pt x="214" y="42"/>
                  </a:lnTo>
                  <a:lnTo>
                    <a:pt x="107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20" name="Freeform 156"/>
            <p:cNvSpPr>
              <a:spLocks noChangeArrowheads="1"/>
            </p:cNvSpPr>
            <p:nvPr/>
          </p:nvSpPr>
          <p:spPr bwMode="auto">
            <a:xfrm>
              <a:off x="2146068" y="5568424"/>
              <a:ext cx="48287" cy="16487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21" name="Freeform 157"/>
            <p:cNvSpPr>
              <a:spLocks noChangeArrowheads="1"/>
            </p:cNvSpPr>
            <p:nvPr/>
          </p:nvSpPr>
          <p:spPr bwMode="auto">
            <a:xfrm>
              <a:off x="2146068" y="5477109"/>
              <a:ext cx="48287" cy="15219"/>
            </a:xfrm>
            <a:custGeom>
              <a:avLst/>
              <a:gdLst>
                <a:gd name="T0" fmla="*/ 2147483647 w 131"/>
                <a:gd name="T1" fmla="*/ 2147483647 h 43"/>
                <a:gd name="T2" fmla="*/ 0 w 131"/>
                <a:gd name="T3" fmla="*/ 2147483647 h 43"/>
                <a:gd name="T4" fmla="*/ 0 w 131"/>
                <a:gd name="T5" fmla="*/ 0 h 43"/>
                <a:gd name="T6" fmla="*/ 2147483647 w 131"/>
                <a:gd name="T7" fmla="*/ 0 h 43"/>
                <a:gd name="T8" fmla="*/ 2147483647 w 131"/>
                <a:gd name="T9" fmla="*/ 2147483647 h 43"/>
                <a:gd name="T10" fmla="*/ 2147483647 w 131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3">
                  <a:moveTo>
                    <a:pt x="65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2"/>
                  </a:lnTo>
                  <a:lnTo>
                    <a:pt x="65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22" name="Freeform 158"/>
            <p:cNvSpPr>
              <a:spLocks noChangeArrowheads="1"/>
            </p:cNvSpPr>
            <p:nvPr/>
          </p:nvSpPr>
          <p:spPr bwMode="auto">
            <a:xfrm>
              <a:off x="2022810" y="5568424"/>
              <a:ext cx="47016" cy="16487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23" name="Freeform 159"/>
            <p:cNvSpPr>
              <a:spLocks noChangeArrowheads="1"/>
            </p:cNvSpPr>
            <p:nvPr/>
          </p:nvSpPr>
          <p:spPr bwMode="auto">
            <a:xfrm>
              <a:off x="2022810" y="5539254"/>
              <a:ext cx="47016" cy="15219"/>
            </a:xfrm>
            <a:custGeom>
              <a:avLst/>
              <a:gdLst>
                <a:gd name="T0" fmla="*/ 2147483647 w 131"/>
                <a:gd name="T1" fmla="*/ 2147483647 h 43"/>
                <a:gd name="T2" fmla="*/ 0 w 131"/>
                <a:gd name="T3" fmla="*/ 2147483647 h 43"/>
                <a:gd name="T4" fmla="*/ 0 w 131"/>
                <a:gd name="T5" fmla="*/ 0 h 43"/>
                <a:gd name="T6" fmla="*/ 2147483647 w 131"/>
                <a:gd name="T7" fmla="*/ 0 h 43"/>
                <a:gd name="T8" fmla="*/ 2147483647 w 131"/>
                <a:gd name="T9" fmla="*/ 2147483647 h 43"/>
                <a:gd name="T10" fmla="*/ 2147483647 w 131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3">
                  <a:moveTo>
                    <a:pt x="65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2"/>
                  </a:lnTo>
                  <a:lnTo>
                    <a:pt x="65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24" name="Freeform 160"/>
            <p:cNvSpPr>
              <a:spLocks noChangeArrowheads="1"/>
            </p:cNvSpPr>
            <p:nvPr/>
          </p:nvSpPr>
          <p:spPr bwMode="auto">
            <a:xfrm>
              <a:off x="2022810" y="5507547"/>
              <a:ext cx="47016" cy="15219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25" name="Freeform 161"/>
            <p:cNvSpPr>
              <a:spLocks noChangeArrowheads="1"/>
            </p:cNvSpPr>
            <p:nvPr/>
          </p:nvSpPr>
          <p:spPr bwMode="auto">
            <a:xfrm>
              <a:off x="2022810" y="5477109"/>
              <a:ext cx="47016" cy="15219"/>
            </a:xfrm>
            <a:custGeom>
              <a:avLst/>
              <a:gdLst>
                <a:gd name="T0" fmla="*/ 2147483647 w 131"/>
                <a:gd name="T1" fmla="*/ 2147483647 h 43"/>
                <a:gd name="T2" fmla="*/ 0 w 131"/>
                <a:gd name="T3" fmla="*/ 2147483647 h 43"/>
                <a:gd name="T4" fmla="*/ 0 w 131"/>
                <a:gd name="T5" fmla="*/ 0 h 43"/>
                <a:gd name="T6" fmla="*/ 2147483647 w 131"/>
                <a:gd name="T7" fmla="*/ 0 h 43"/>
                <a:gd name="T8" fmla="*/ 2147483647 w 131"/>
                <a:gd name="T9" fmla="*/ 2147483647 h 43"/>
                <a:gd name="T10" fmla="*/ 2147483647 w 131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3">
                  <a:moveTo>
                    <a:pt x="65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2"/>
                  </a:lnTo>
                  <a:lnTo>
                    <a:pt x="65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26" name="Freeform 162"/>
            <p:cNvSpPr>
              <a:spLocks noChangeArrowheads="1"/>
            </p:cNvSpPr>
            <p:nvPr/>
          </p:nvSpPr>
          <p:spPr bwMode="auto">
            <a:xfrm>
              <a:off x="1992313" y="5600131"/>
              <a:ext cx="109281" cy="16488"/>
            </a:xfrm>
            <a:custGeom>
              <a:avLst/>
              <a:gdLst>
                <a:gd name="T0" fmla="*/ 2147483647 w 303"/>
                <a:gd name="T1" fmla="*/ 2147483647 h 43"/>
                <a:gd name="T2" fmla="*/ 0 w 303"/>
                <a:gd name="T3" fmla="*/ 2147483647 h 43"/>
                <a:gd name="T4" fmla="*/ 0 w 303"/>
                <a:gd name="T5" fmla="*/ 0 h 43"/>
                <a:gd name="T6" fmla="*/ 2147483647 w 303"/>
                <a:gd name="T7" fmla="*/ 0 h 43"/>
                <a:gd name="T8" fmla="*/ 2147483647 w 303"/>
                <a:gd name="T9" fmla="*/ 2147483647 h 43"/>
                <a:gd name="T10" fmla="*/ 2147483647 w 303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3" h="43">
                  <a:moveTo>
                    <a:pt x="151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302" y="42"/>
                  </a:lnTo>
                  <a:lnTo>
                    <a:pt x="151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27" name="Freeform 163"/>
            <p:cNvSpPr>
              <a:spLocks noChangeArrowheads="1"/>
            </p:cNvSpPr>
            <p:nvPr/>
          </p:nvSpPr>
          <p:spPr bwMode="auto">
            <a:xfrm>
              <a:off x="1992313" y="5631838"/>
              <a:ext cx="109281" cy="16487"/>
            </a:xfrm>
            <a:custGeom>
              <a:avLst/>
              <a:gdLst>
                <a:gd name="T0" fmla="*/ 2147483647 w 303"/>
                <a:gd name="T1" fmla="*/ 2147483647 h 43"/>
                <a:gd name="T2" fmla="*/ 0 w 303"/>
                <a:gd name="T3" fmla="*/ 2147483647 h 43"/>
                <a:gd name="T4" fmla="*/ 0 w 303"/>
                <a:gd name="T5" fmla="*/ 0 h 43"/>
                <a:gd name="T6" fmla="*/ 2147483647 w 303"/>
                <a:gd name="T7" fmla="*/ 0 h 43"/>
                <a:gd name="T8" fmla="*/ 2147483647 w 303"/>
                <a:gd name="T9" fmla="*/ 2147483647 h 43"/>
                <a:gd name="T10" fmla="*/ 2147483647 w 303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3" h="43">
                  <a:moveTo>
                    <a:pt x="151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302" y="42"/>
                  </a:lnTo>
                  <a:lnTo>
                    <a:pt x="151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28" name="Freeform 164"/>
            <p:cNvSpPr>
              <a:spLocks noChangeArrowheads="1"/>
            </p:cNvSpPr>
            <p:nvPr/>
          </p:nvSpPr>
          <p:spPr bwMode="auto">
            <a:xfrm>
              <a:off x="1992313" y="5414963"/>
              <a:ext cx="109281" cy="16488"/>
            </a:xfrm>
            <a:custGeom>
              <a:avLst/>
              <a:gdLst>
                <a:gd name="T0" fmla="*/ 2147483647 w 303"/>
                <a:gd name="T1" fmla="*/ 2147483647 h 43"/>
                <a:gd name="T2" fmla="*/ 0 w 303"/>
                <a:gd name="T3" fmla="*/ 2147483647 h 43"/>
                <a:gd name="T4" fmla="*/ 0 w 303"/>
                <a:gd name="T5" fmla="*/ 0 h 43"/>
                <a:gd name="T6" fmla="*/ 2147483647 w 303"/>
                <a:gd name="T7" fmla="*/ 0 h 43"/>
                <a:gd name="T8" fmla="*/ 2147483647 w 303"/>
                <a:gd name="T9" fmla="*/ 2147483647 h 43"/>
                <a:gd name="T10" fmla="*/ 2147483647 w 303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3" h="43">
                  <a:moveTo>
                    <a:pt x="151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302" y="42"/>
                  </a:lnTo>
                  <a:lnTo>
                    <a:pt x="151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29" name="Freeform 165"/>
            <p:cNvSpPr>
              <a:spLocks noChangeArrowheads="1"/>
            </p:cNvSpPr>
            <p:nvPr/>
          </p:nvSpPr>
          <p:spPr bwMode="auto">
            <a:xfrm>
              <a:off x="1992313" y="5445402"/>
              <a:ext cx="109281" cy="15219"/>
            </a:xfrm>
            <a:custGeom>
              <a:avLst/>
              <a:gdLst>
                <a:gd name="T0" fmla="*/ 2147483647 w 303"/>
                <a:gd name="T1" fmla="*/ 2147483647 h 44"/>
                <a:gd name="T2" fmla="*/ 0 w 303"/>
                <a:gd name="T3" fmla="*/ 2147483647 h 44"/>
                <a:gd name="T4" fmla="*/ 0 w 303"/>
                <a:gd name="T5" fmla="*/ 0 h 44"/>
                <a:gd name="T6" fmla="*/ 2147483647 w 303"/>
                <a:gd name="T7" fmla="*/ 0 h 44"/>
                <a:gd name="T8" fmla="*/ 2147483647 w 303"/>
                <a:gd name="T9" fmla="*/ 2147483647 h 44"/>
                <a:gd name="T10" fmla="*/ 2147483647 w 303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3" h="44">
                  <a:moveTo>
                    <a:pt x="151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302" y="43"/>
                  </a:lnTo>
                  <a:lnTo>
                    <a:pt x="151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30" name="Freeform 166"/>
            <p:cNvSpPr>
              <a:spLocks noChangeArrowheads="1"/>
            </p:cNvSpPr>
            <p:nvPr/>
          </p:nvSpPr>
          <p:spPr bwMode="auto">
            <a:xfrm>
              <a:off x="2317613" y="5414963"/>
              <a:ext cx="94032" cy="16488"/>
            </a:xfrm>
            <a:custGeom>
              <a:avLst/>
              <a:gdLst>
                <a:gd name="T0" fmla="*/ 0 w 260"/>
                <a:gd name="T1" fmla="*/ 0 h 43"/>
                <a:gd name="T2" fmla="*/ 2147483647 w 260"/>
                <a:gd name="T3" fmla="*/ 0 h 43"/>
                <a:gd name="T4" fmla="*/ 2147483647 w 260"/>
                <a:gd name="T5" fmla="*/ 2147483647 h 43"/>
                <a:gd name="T6" fmla="*/ 0 w 260"/>
                <a:gd name="T7" fmla="*/ 2147483647 h 43"/>
                <a:gd name="T8" fmla="*/ 0 w 260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0" h="43">
                  <a:moveTo>
                    <a:pt x="0" y="0"/>
                  </a:moveTo>
                  <a:lnTo>
                    <a:pt x="245" y="0"/>
                  </a:lnTo>
                  <a:cubicBezTo>
                    <a:pt x="251" y="14"/>
                    <a:pt x="254" y="22"/>
                    <a:pt x="259" y="42"/>
                  </a:cubicBezTo>
                  <a:lnTo>
                    <a:pt x="0" y="42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31" name="Freeform 167"/>
            <p:cNvSpPr>
              <a:spLocks noChangeArrowheads="1"/>
            </p:cNvSpPr>
            <p:nvPr/>
          </p:nvSpPr>
          <p:spPr bwMode="auto">
            <a:xfrm>
              <a:off x="2317613" y="5445402"/>
              <a:ext cx="105468" cy="15219"/>
            </a:xfrm>
            <a:custGeom>
              <a:avLst/>
              <a:gdLst>
                <a:gd name="T0" fmla="*/ 0 w 289"/>
                <a:gd name="T1" fmla="*/ 0 h 44"/>
                <a:gd name="T2" fmla="*/ 2147483647 w 289"/>
                <a:gd name="T3" fmla="*/ 0 h 44"/>
                <a:gd name="T4" fmla="*/ 2147483647 w 289"/>
                <a:gd name="T5" fmla="*/ 2147483647 h 44"/>
                <a:gd name="T6" fmla="*/ 0 w 289"/>
                <a:gd name="T7" fmla="*/ 2147483647 h 44"/>
                <a:gd name="T8" fmla="*/ 0 w 289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9" h="44">
                  <a:moveTo>
                    <a:pt x="0" y="0"/>
                  </a:moveTo>
                  <a:lnTo>
                    <a:pt x="274" y="0"/>
                  </a:lnTo>
                  <a:lnTo>
                    <a:pt x="288" y="43"/>
                  </a:lnTo>
                  <a:lnTo>
                    <a:pt x="0" y="43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32" name="Freeform 168"/>
            <p:cNvSpPr>
              <a:spLocks noChangeArrowheads="1"/>
            </p:cNvSpPr>
            <p:nvPr/>
          </p:nvSpPr>
          <p:spPr bwMode="auto">
            <a:xfrm>
              <a:off x="2473909" y="5414963"/>
              <a:ext cx="91491" cy="16488"/>
            </a:xfrm>
            <a:custGeom>
              <a:avLst/>
              <a:gdLst>
                <a:gd name="T0" fmla="*/ 2147483647 w 257"/>
                <a:gd name="T1" fmla="*/ 0 h 43"/>
                <a:gd name="T2" fmla="*/ 2147483647 w 257"/>
                <a:gd name="T3" fmla="*/ 2147483647 h 43"/>
                <a:gd name="T4" fmla="*/ 0 w 257"/>
                <a:gd name="T5" fmla="*/ 2147483647 h 43"/>
                <a:gd name="T6" fmla="*/ 2147483647 w 257"/>
                <a:gd name="T7" fmla="*/ 0 h 43"/>
                <a:gd name="T8" fmla="*/ 2147483647 w 257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7" h="43">
                  <a:moveTo>
                    <a:pt x="256" y="0"/>
                  </a:moveTo>
                  <a:lnTo>
                    <a:pt x="256" y="42"/>
                  </a:lnTo>
                  <a:lnTo>
                    <a:pt x="0" y="42"/>
                  </a:lnTo>
                  <a:lnTo>
                    <a:pt x="14" y="0"/>
                  </a:lnTo>
                  <a:lnTo>
                    <a:pt x="256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33" name="Freeform 169"/>
            <p:cNvSpPr>
              <a:spLocks noChangeArrowheads="1"/>
            </p:cNvSpPr>
            <p:nvPr/>
          </p:nvSpPr>
          <p:spPr bwMode="auto">
            <a:xfrm>
              <a:off x="2462473" y="5445402"/>
              <a:ext cx="102927" cy="15219"/>
            </a:xfrm>
            <a:custGeom>
              <a:avLst/>
              <a:gdLst>
                <a:gd name="T0" fmla="*/ 2147483647 w 286"/>
                <a:gd name="T1" fmla="*/ 2147483647 h 44"/>
                <a:gd name="T2" fmla="*/ 0 w 286"/>
                <a:gd name="T3" fmla="*/ 2147483647 h 44"/>
                <a:gd name="T4" fmla="*/ 2147483647 w 286"/>
                <a:gd name="T5" fmla="*/ 0 h 44"/>
                <a:gd name="T6" fmla="*/ 2147483647 w 286"/>
                <a:gd name="T7" fmla="*/ 0 h 44"/>
                <a:gd name="T8" fmla="*/ 2147483647 w 286"/>
                <a:gd name="T9" fmla="*/ 2147483647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6" h="44">
                  <a:moveTo>
                    <a:pt x="285" y="43"/>
                  </a:moveTo>
                  <a:lnTo>
                    <a:pt x="0" y="43"/>
                  </a:lnTo>
                  <a:lnTo>
                    <a:pt x="15" y="0"/>
                  </a:lnTo>
                  <a:lnTo>
                    <a:pt x="285" y="0"/>
                  </a:lnTo>
                  <a:lnTo>
                    <a:pt x="28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34" name="Freeform 170"/>
            <p:cNvSpPr>
              <a:spLocks noChangeArrowheads="1"/>
            </p:cNvSpPr>
            <p:nvPr/>
          </p:nvSpPr>
          <p:spPr bwMode="auto">
            <a:xfrm>
              <a:off x="2487887" y="5600131"/>
              <a:ext cx="77513" cy="16488"/>
            </a:xfrm>
            <a:custGeom>
              <a:avLst/>
              <a:gdLst>
                <a:gd name="T0" fmla="*/ 2147483647 w 215"/>
                <a:gd name="T1" fmla="*/ 2147483647 h 43"/>
                <a:gd name="T2" fmla="*/ 0 w 215"/>
                <a:gd name="T3" fmla="*/ 2147483647 h 43"/>
                <a:gd name="T4" fmla="*/ 0 w 215"/>
                <a:gd name="T5" fmla="*/ 0 h 43"/>
                <a:gd name="T6" fmla="*/ 2147483647 w 215"/>
                <a:gd name="T7" fmla="*/ 0 h 43"/>
                <a:gd name="T8" fmla="*/ 2147483647 w 215"/>
                <a:gd name="T9" fmla="*/ 2147483647 h 43"/>
                <a:gd name="T10" fmla="*/ 2147483647 w 215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5" h="43">
                  <a:moveTo>
                    <a:pt x="107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214" y="0"/>
                  </a:lnTo>
                  <a:lnTo>
                    <a:pt x="214" y="42"/>
                  </a:lnTo>
                  <a:lnTo>
                    <a:pt x="107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35" name="Freeform 171"/>
            <p:cNvSpPr>
              <a:spLocks noChangeArrowheads="1"/>
            </p:cNvSpPr>
            <p:nvPr/>
          </p:nvSpPr>
          <p:spPr bwMode="auto">
            <a:xfrm>
              <a:off x="2487887" y="5631838"/>
              <a:ext cx="77513" cy="16487"/>
            </a:xfrm>
            <a:custGeom>
              <a:avLst/>
              <a:gdLst>
                <a:gd name="T0" fmla="*/ 2147483647 w 215"/>
                <a:gd name="T1" fmla="*/ 2147483647 h 43"/>
                <a:gd name="T2" fmla="*/ 0 w 215"/>
                <a:gd name="T3" fmla="*/ 2147483647 h 43"/>
                <a:gd name="T4" fmla="*/ 0 w 215"/>
                <a:gd name="T5" fmla="*/ 0 h 43"/>
                <a:gd name="T6" fmla="*/ 2147483647 w 215"/>
                <a:gd name="T7" fmla="*/ 0 h 43"/>
                <a:gd name="T8" fmla="*/ 2147483647 w 215"/>
                <a:gd name="T9" fmla="*/ 2147483647 h 43"/>
                <a:gd name="T10" fmla="*/ 2147483647 w 215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5" h="43">
                  <a:moveTo>
                    <a:pt x="107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214" y="0"/>
                  </a:lnTo>
                  <a:lnTo>
                    <a:pt x="214" y="42"/>
                  </a:lnTo>
                  <a:lnTo>
                    <a:pt x="107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36" name="Freeform 172"/>
            <p:cNvSpPr>
              <a:spLocks noChangeArrowheads="1"/>
            </p:cNvSpPr>
            <p:nvPr/>
          </p:nvSpPr>
          <p:spPr bwMode="auto">
            <a:xfrm>
              <a:off x="2437059" y="5631838"/>
              <a:ext cx="11436" cy="16487"/>
            </a:xfrm>
            <a:custGeom>
              <a:avLst/>
              <a:gdLst>
                <a:gd name="T0" fmla="*/ 2147483647 w 29"/>
                <a:gd name="T1" fmla="*/ 2147483647 h 46"/>
                <a:gd name="T2" fmla="*/ 0 w 29"/>
                <a:gd name="T3" fmla="*/ 0 h 46"/>
                <a:gd name="T4" fmla="*/ 2147483647 w 29"/>
                <a:gd name="T5" fmla="*/ 0 h 46"/>
                <a:gd name="T6" fmla="*/ 2147483647 w 29"/>
                <a:gd name="T7" fmla="*/ 2147483647 h 4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9" h="46">
                  <a:moveTo>
                    <a:pt x="14" y="45"/>
                  </a:moveTo>
                  <a:lnTo>
                    <a:pt x="0" y="0"/>
                  </a:lnTo>
                  <a:lnTo>
                    <a:pt x="28" y="0"/>
                  </a:lnTo>
                  <a:lnTo>
                    <a:pt x="14" y="45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37" name="Freeform 173"/>
            <p:cNvSpPr>
              <a:spLocks noChangeArrowheads="1"/>
            </p:cNvSpPr>
            <p:nvPr/>
          </p:nvSpPr>
          <p:spPr bwMode="auto">
            <a:xfrm>
              <a:off x="2425623" y="5600131"/>
              <a:ext cx="31768" cy="16488"/>
            </a:xfrm>
            <a:custGeom>
              <a:avLst/>
              <a:gdLst>
                <a:gd name="T0" fmla="*/ 2147483647 w 88"/>
                <a:gd name="T1" fmla="*/ 2147483647 h 43"/>
                <a:gd name="T2" fmla="*/ 2147483647 w 88"/>
                <a:gd name="T3" fmla="*/ 2147483647 h 43"/>
                <a:gd name="T4" fmla="*/ 0 w 88"/>
                <a:gd name="T5" fmla="*/ 0 h 43"/>
                <a:gd name="T6" fmla="*/ 2147483647 w 88"/>
                <a:gd name="T7" fmla="*/ 0 h 43"/>
                <a:gd name="T8" fmla="*/ 2147483647 w 88"/>
                <a:gd name="T9" fmla="*/ 2147483647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8" h="43">
                  <a:moveTo>
                    <a:pt x="73" y="42"/>
                  </a:moveTo>
                  <a:lnTo>
                    <a:pt x="17" y="42"/>
                  </a:lnTo>
                  <a:cubicBezTo>
                    <a:pt x="11" y="28"/>
                    <a:pt x="8" y="20"/>
                    <a:pt x="0" y="0"/>
                  </a:cubicBezTo>
                  <a:lnTo>
                    <a:pt x="87" y="0"/>
                  </a:lnTo>
                  <a:lnTo>
                    <a:pt x="73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38" name="Freeform 174"/>
            <p:cNvSpPr>
              <a:spLocks noChangeArrowheads="1"/>
            </p:cNvSpPr>
            <p:nvPr/>
          </p:nvSpPr>
          <p:spPr bwMode="auto">
            <a:xfrm>
              <a:off x="2416728" y="5570961"/>
              <a:ext cx="52098" cy="15219"/>
            </a:xfrm>
            <a:custGeom>
              <a:avLst/>
              <a:gdLst>
                <a:gd name="T0" fmla="*/ 2147483647 w 145"/>
                <a:gd name="T1" fmla="*/ 2147483647 h 44"/>
                <a:gd name="T2" fmla="*/ 2147483647 w 145"/>
                <a:gd name="T3" fmla="*/ 2147483647 h 44"/>
                <a:gd name="T4" fmla="*/ 0 w 145"/>
                <a:gd name="T5" fmla="*/ 0 h 44"/>
                <a:gd name="T6" fmla="*/ 2147483647 w 145"/>
                <a:gd name="T7" fmla="*/ 0 h 44"/>
                <a:gd name="T8" fmla="*/ 2147483647 w 145"/>
                <a:gd name="T9" fmla="*/ 2147483647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5" h="44">
                  <a:moveTo>
                    <a:pt x="129" y="43"/>
                  </a:moveTo>
                  <a:lnTo>
                    <a:pt x="14" y="43"/>
                  </a:lnTo>
                  <a:cubicBezTo>
                    <a:pt x="5" y="20"/>
                    <a:pt x="5" y="20"/>
                    <a:pt x="0" y="0"/>
                  </a:cubicBezTo>
                  <a:lnTo>
                    <a:pt x="144" y="0"/>
                  </a:lnTo>
                  <a:lnTo>
                    <a:pt x="129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39" name="Freeform 175"/>
            <p:cNvSpPr>
              <a:spLocks noChangeArrowheads="1"/>
            </p:cNvSpPr>
            <p:nvPr/>
          </p:nvSpPr>
          <p:spPr bwMode="auto">
            <a:xfrm>
              <a:off x="2146068" y="5539254"/>
              <a:ext cx="146131" cy="15219"/>
            </a:xfrm>
            <a:custGeom>
              <a:avLst/>
              <a:gdLst>
                <a:gd name="T0" fmla="*/ 0 w 407"/>
                <a:gd name="T1" fmla="*/ 0 h 43"/>
                <a:gd name="T2" fmla="*/ 2147483647 w 407"/>
                <a:gd name="T3" fmla="*/ 0 h 43"/>
                <a:gd name="T4" fmla="*/ 2147483647 w 407"/>
                <a:gd name="T5" fmla="*/ 2147483647 h 43"/>
                <a:gd name="T6" fmla="*/ 0 w 407"/>
                <a:gd name="T7" fmla="*/ 2147483647 h 43"/>
                <a:gd name="T8" fmla="*/ 0 w 407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7" h="43">
                  <a:moveTo>
                    <a:pt x="0" y="0"/>
                  </a:moveTo>
                  <a:lnTo>
                    <a:pt x="372" y="0"/>
                  </a:lnTo>
                  <a:cubicBezTo>
                    <a:pt x="386" y="11"/>
                    <a:pt x="398" y="25"/>
                    <a:pt x="406" y="42"/>
                  </a:cubicBezTo>
                  <a:lnTo>
                    <a:pt x="0" y="42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40" name="Freeform 176"/>
            <p:cNvSpPr>
              <a:spLocks noChangeArrowheads="1"/>
            </p:cNvSpPr>
            <p:nvPr/>
          </p:nvSpPr>
          <p:spPr bwMode="auto">
            <a:xfrm>
              <a:off x="2240100" y="5570961"/>
              <a:ext cx="62265" cy="15219"/>
            </a:xfrm>
            <a:custGeom>
              <a:avLst/>
              <a:gdLst>
                <a:gd name="T0" fmla="*/ 2147483647 w 174"/>
                <a:gd name="T1" fmla="*/ 2147483647 h 44"/>
                <a:gd name="T2" fmla="*/ 0 w 174"/>
                <a:gd name="T3" fmla="*/ 2147483647 h 44"/>
                <a:gd name="T4" fmla="*/ 0 w 174"/>
                <a:gd name="T5" fmla="*/ 0 h 44"/>
                <a:gd name="T6" fmla="*/ 2147483647 w 174"/>
                <a:gd name="T7" fmla="*/ 0 h 44"/>
                <a:gd name="T8" fmla="*/ 2147483647 w 174"/>
                <a:gd name="T9" fmla="*/ 2147483647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4" h="44">
                  <a:moveTo>
                    <a:pt x="173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67" y="0"/>
                  </a:lnTo>
                  <a:cubicBezTo>
                    <a:pt x="170" y="14"/>
                    <a:pt x="173" y="29"/>
                    <a:pt x="173" y="43"/>
                  </a:cubicBez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41" name="Freeform 177"/>
            <p:cNvSpPr>
              <a:spLocks noChangeArrowheads="1"/>
            </p:cNvSpPr>
            <p:nvPr/>
          </p:nvSpPr>
          <p:spPr bwMode="auto">
            <a:xfrm>
              <a:off x="2115571" y="5600131"/>
              <a:ext cx="184252" cy="16488"/>
            </a:xfrm>
            <a:custGeom>
              <a:avLst/>
              <a:gdLst>
                <a:gd name="T0" fmla="*/ 0 w 512"/>
                <a:gd name="T1" fmla="*/ 2147483647 h 43"/>
                <a:gd name="T2" fmla="*/ 0 w 512"/>
                <a:gd name="T3" fmla="*/ 0 h 43"/>
                <a:gd name="T4" fmla="*/ 2147483647 w 512"/>
                <a:gd name="T5" fmla="*/ 0 h 43"/>
                <a:gd name="T6" fmla="*/ 2147483647 w 512"/>
                <a:gd name="T7" fmla="*/ 2147483647 h 43"/>
                <a:gd name="T8" fmla="*/ 0 w 512"/>
                <a:gd name="T9" fmla="*/ 2147483647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2" h="43">
                  <a:moveTo>
                    <a:pt x="0" y="42"/>
                  </a:moveTo>
                  <a:lnTo>
                    <a:pt x="0" y="0"/>
                  </a:lnTo>
                  <a:lnTo>
                    <a:pt x="511" y="0"/>
                  </a:lnTo>
                  <a:cubicBezTo>
                    <a:pt x="508" y="14"/>
                    <a:pt x="502" y="28"/>
                    <a:pt x="494" y="42"/>
                  </a:cubicBezTo>
                  <a:lnTo>
                    <a:pt x="0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42" name="Freeform 178"/>
            <p:cNvSpPr>
              <a:spLocks noChangeArrowheads="1"/>
            </p:cNvSpPr>
            <p:nvPr/>
          </p:nvSpPr>
          <p:spPr bwMode="auto">
            <a:xfrm>
              <a:off x="2115571" y="5631838"/>
              <a:ext cx="165191" cy="16487"/>
            </a:xfrm>
            <a:custGeom>
              <a:avLst/>
              <a:gdLst>
                <a:gd name="T0" fmla="*/ 0 w 458"/>
                <a:gd name="T1" fmla="*/ 2147483647 h 44"/>
                <a:gd name="T2" fmla="*/ 0 w 458"/>
                <a:gd name="T3" fmla="*/ 0 h 44"/>
                <a:gd name="T4" fmla="*/ 2147483647 w 458"/>
                <a:gd name="T5" fmla="*/ 0 h 44"/>
                <a:gd name="T6" fmla="*/ 2147483647 w 458"/>
                <a:gd name="T7" fmla="*/ 2147483647 h 44"/>
                <a:gd name="T8" fmla="*/ 0 w 458"/>
                <a:gd name="T9" fmla="*/ 2147483647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8" h="44">
                  <a:moveTo>
                    <a:pt x="0" y="43"/>
                  </a:moveTo>
                  <a:lnTo>
                    <a:pt x="0" y="0"/>
                  </a:lnTo>
                  <a:lnTo>
                    <a:pt x="457" y="0"/>
                  </a:lnTo>
                  <a:cubicBezTo>
                    <a:pt x="429" y="26"/>
                    <a:pt x="387" y="43"/>
                    <a:pt x="344" y="43"/>
                  </a:cubicBezTo>
                  <a:lnTo>
                    <a:pt x="0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43" name="Freeform 179"/>
            <p:cNvSpPr>
              <a:spLocks noChangeArrowheads="1"/>
            </p:cNvSpPr>
            <p:nvPr/>
          </p:nvSpPr>
          <p:spPr bwMode="auto">
            <a:xfrm>
              <a:off x="2146068" y="5508815"/>
              <a:ext cx="147402" cy="15219"/>
            </a:xfrm>
            <a:custGeom>
              <a:avLst/>
              <a:gdLst>
                <a:gd name="T0" fmla="*/ 0 w 410"/>
                <a:gd name="T1" fmla="*/ 2147483647 h 44"/>
                <a:gd name="T2" fmla="*/ 0 w 410"/>
                <a:gd name="T3" fmla="*/ 0 h 44"/>
                <a:gd name="T4" fmla="*/ 2147483647 w 410"/>
                <a:gd name="T5" fmla="*/ 0 h 44"/>
                <a:gd name="T6" fmla="*/ 2147483647 w 410"/>
                <a:gd name="T7" fmla="*/ 2147483647 h 44"/>
                <a:gd name="T8" fmla="*/ 0 w 410"/>
                <a:gd name="T9" fmla="*/ 2147483647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0" h="44">
                  <a:moveTo>
                    <a:pt x="0" y="43"/>
                  </a:moveTo>
                  <a:lnTo>
                    <a:pt x="0" y="0"/>
                  </a:lnTo>
                  <a:lnTo>
                    <a:pt x="409" y="0"/>
                  </a:lnTo>
                  <a:cubicBezTo>
                    <a:pt x="398" y="14"/>
                    <a:pt x="386" y="31"/>
                    <a:pt x="372" y="43"/>
                  </a:cubicBezTo>
                  <a:lnTo>
                    <a:pt x="0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44" name="Freeform 180"/>
            <p:cNvSpPr>
              <a:spLocks noChangeArrowheads="1"/>
            </p:cNvSpPr>
            <p:nvPr/>
          </p:nvSpPr>
          <p:spPr bwMode="auto">
            <a:xfrm>
              <a:off x="2240100" y="5477109"/>
              <a:ext cx="62265" cy="15219"/>
            </a:xfrm>
            <a:custGeom>
              <a:avLst/>
              <a:gdLst>
                <a:gd name="T0" fmla="*/ 2147483647 w 174"/>
                <a:gd name="T1" fmla="*/ 2147483647 h 43"/>
                <a:gd name="T2" fmla="*/ 0 w 174"/>
                <a:gd name="T3" fmla="*/ 2147483647 h 43"/>
                <a:gd name="T4" fmla="*/ 0 w 174"/>
                <a:gd name="T5" fmla="*/ 0 h 43"/>
                <a:gd name="T6" fmla="*/ 2147483647 w 174"/>
                <a:gd name="T7" fmla="*/ 0 h 43"/>
                <a:gd name="T8" fmla="*/ 2147483647 w 174"/>
                <a:gd name="T9" fmla="*/ 2147483647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4" h="43">
                  <a:moveTo>
                    <a:pt x="167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173" y="0"/>
                  </a:lnTo>
                  <a:cubicBezTo>
                    <a:pt x="173" y="14"/>
                    <a:pt x="170" y="28"/>
                    <a:pt x="167" y="42"/>
                  </a:cubicBez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45" name="Freeform 181"/>
            <p:cNvSpPr>
              <a:spLocks noChangeArrowheads="1"/>
            </p:cNvSpPr>
            <p:nvPr/>
          </p:nvSpPr>
          <p:spPr bwMode="auto">
            <a:xfrm>
              <a:off x="2115571" y="5414963"/>
              <a:ext cx="165191" cy="16488"/>
            </a:xfrm>
            <a:custGeom>
              <a:avLst/>
              <a:gdLst>
                <a:gd name="T0" fmla="*/ 0 w 458"/>
                <a:gd name="T1" fmla="*/ 0 h 43"/>
                <a:gd name="T2" fmla="*/ 2147483647 w 458"/>
                <a:gd name="T3" fmla="*/ 0 h 43"/>
                <a:gd name="T4" fmla="*/ 2147483647 w 458"/>
                <a:gd name="T5" fmla="*/ 2147483647 h 43"/>
                <a:gd name="T6" fmla="*/ 0 w 458"/>
                <a:gd name="T7" fmla="*/ 2147483647 h 43"/>
                <a:gd name="T8" fmla="*/ 0 w 458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8" h="43">
                  <a:moveTo>
                    <a:pt x="0" y="0"/>
                  </a:moveTo>
                  <a:lnTo>
                    <a:pt x="344" y="0"/>
                  </a:lnTo>
                  <a:cubicBezTo>
                    <a:pt x="387" y="0"/>
                    <a:pt x="426" y="14"/>
                    <a:pt x="457" y="42"/>
                  </a:cubicBezTo>
                  <a:lnTo>
                    <a:pt x="0" y="42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46" name="Freeform 182"/>
            <p:cNvSpPr>
              <a:spLocks noChangeArrowheads="1"/>
            </p:cNvSpPr>
            <p:nvPr/>
          </p:nvSpPr>
          <p:spPr bwMode="auto">
            <a:xfrm>
              <a:off x="2115571" y="5445402"/>
              <a:ext cx="184252" cy="15219"/>
            </a:xfrm>
            <a:custGeom>
              <a:avLst/>
              <a:gdLst>
                <a:gd name="T0" fmla="*/ 0 w 512"/>
                <a:gd name="T1" fmla="*/ 2147483647 h 44"/>
                <a:gd name="T2" fmla="*/ 0 w 512"/>
                <a:gd name="T3" fmla="*/ 0 h 44"/>
                <a:gd name="T4" fmla="*/ 2147483647 w 512"/>
                <a:gd name="T5" fmla="*/ 0 h 44"/>
                <a:gd name="T6" fmla="*/ 2147483647 w 512"/>
                <a:gd name="T7" fmla="*/ 2147483647 h 44"/>
                <a:gd name="T8" fmla="*/ 0 w 512"/>
                <a:gd name="T9" fmla="*/ 2147483647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2" h="44">
                  <a:moveTo>
                    <a:pt x="0" y="43"/>
                  </a:moveTo>
                  <a:lnTo>
                    <a:pt x="0" y="0"/>
                  </a:lnTo>
                  <a:lnTo>
                    <a:pt x="494" y="0"/>
                  </a:lnTo>
                  <a:cubicBezTo>
                    <a:pt x="500" y="12"/>
                    <a:pt x="508" y="28"/>
                    <a:pt x="511" y="43"/>
                  </a:cubicBezTo>
                  <a:lnTo>
                    <a:pt x="0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040" y="1887227"/>
            <a:ext cx="10363200" cy="112208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3800" b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3040" y="3001705"/>
            <a:ext cx="10363200" cy="824845"/>
          </a:xfrm>
        </p:spPr>
        <p:txBody>
          <a:bodyPr tIns="0"/>
          <a:lstStyle>
            <a:lvl1pPr marL="0" indent="0" algn="l">
              <a:buNone/>
              <a:defRPr sz="2000">
                <a:solidFill>
                  <a:srgbClr val="7CC7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018468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584" y="59268"/>
            <a:ext cx="11190816" cy="88053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939800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92039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584" y="59268"/>
            <a:ext cx="11190816" cy="88053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3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939800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18838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201" y="946817"/>
            <a:ext cx="11190816" cy="88053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939800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44925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0" y="939800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869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18DAA4-5B5E-4A85-A8A4-29116F85B8E1}" type="slidenum">
              <a:rPr lang="en-US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37285"/>
      </p:ext>
    </p:extLst>
  </p:cSld>
  <p:clrMapOvr>
    <a:masterClrMapping/>
  </p:clrMapOvr>
  <p:transition spd="med">
    <p:split orient="vert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ybrid Cloud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7B7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800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3657600" cy="6858000"/>
          </a:xfrm>
          <a:prstGeom prst="rect">
            <a:avLst/>
          </a:prstGeom>
          <a:solidFill>
            <a:srgbClr val="5050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0526186" y="6642503"/>
            <a:ext cx="1096433" cy="92333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600">
                <a:solidFill>
                  <a:prstClr val="white"/>
                </a:solidFill>
              </a:rPr>
              <a:t>© IBM Corporation 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1635319" y="6642503"/>
            <a:ext cx="442383" cy="92333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fld id="{E56AB477-9DEB-432A-BD91-AB5720F67421}" type="slidenum">
              <a:rPr lang="en-US" altLang="en-US" sz="600">
                <a:solidFill>
                  <a:prstClr val="white"/>
                </a:solidFill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600">
              <a:solidFill>
                <a:prstClr val="white"/>
              </a:solidFill>
            </a:endParaRPr>
          </a:p>
        </p:txBody>
      </p:sp>
      <p:pic>
        <p:nvPicPr>
          <p:cNvPr id="8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77"/>
          <a:stretch>
            <a:fillRect/>
          </a:stretch>
        </p:blipFill>
        <p:spPr bwMode="auto">
          <a:xfrm>
            <a:off x="3412067" y="4451352"/>
            <a:ext cx="7747000" cy="1902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7620002" y="4572002"/>
            <a:ext cx="2681817" cy="1403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1800">
              <a:solidFill>
                <a:prstClr val="white"/>
              </a:solidFill>
            </a:endParaRPr>
          </a:p>
        </p:txBody>
      </p:sp>
      <p:pic>
        <p:nvPicPr>
          <p:cNvPr id="10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034" y="4876800"/>
            <a:ext cx="2252133" cy="747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0"/>
          <p:cNvGrpSpPr/>
          <p:nvPr userDrawn="1"/>
        </p:nvGrpSpPr>
        <p:grpSpPr>
          <a:xfrm>
            <a:off x="480935" y="840322"/>
            <a:ext cx="675615" cy="172508"/>
            <a:chOff x="360699" y="268817"/>
            <a:chExt cx="506711" cy="172508"/>
          </a:xfrm>
          <a:solidFill>
            <a:schemeClr val="bg1"/>
          </a:solidFill>
        </p:grpSpPr>
        <p:sp>
          <p:nvSpPr>
            <p:cNvPr id="12" name="Rectangle 11"/>
            <p:cNvSpPr/>
            <p:nvPr/>
          </p:nvSpPr>
          <p:spPr>
            <a:xfrm>
              <a:off x="501650" y="268817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429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0699" y="382059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429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14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1" y="6246286"/>
            <a:ext cx="668867" cy="503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3" y="4233333"/>
            <a:ext cx="3812116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57200" y="594567"/>
            <a:ext cx="2804160" cy="50292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950"/>
              </a:lnSpc>
              <a:spcBef>
                <a:spcPts val="450"/>
              </a:spcBef>
              <a:buNone/>
              <a:defRPr sz="1800" b="1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4328160" y="594567"/>
            <a:ext cx="6949440" cy="2560320"/>
          </a:xfrm>
        </p:spPr>
        <p:txBody>
          <a:bodyPr lIns="0" tIns="0" rIns="0" bIns="0">
            <a:noAutofit/>
          </a:bodyPr>
          <a:lstStyle>
            <a:lvl1pPr marL="171450" indent="-171450">
              <a:spcBef>
                <a:spcPts val="9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sz="1500" b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1"/>
          <p:cNvSpPr>
            <a:spLocks noGrp="1"/>
          </p:cNvSpPr>
          <p:nvPr>
            <p:ph type="ftr" sz="quarter" idx="17"/>
          </p:nvPr>
        </p:nvSpPr>
        <p:spPr>
          <a:xfrm>
            <a:off x="4254500" y="6447368"/>
            <a:ext cx="5486400" cy="364067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336619"/>
      </p:ext>
    </p:extLst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3657600" cy="6858000"/>
          </a:xfrm>
          <a:prstGeom prst="rect">
            <a:avLst/>
          </a:prstGeom>
          <a:solidFill>
            <a:srgbClr val="5050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800">
              <a:solidFill>
                <a:srgbClr val="FFFFFF"/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80935" y="840322"/>
            <a:ext cx="675615" cy="172508"/>
            <a:chOff x="360699" y="268817"/>
            <a:chExt cx="506711" cy="172508"/>
          </a:xfrm>
          <a:solidFill>
            <a:schemeClr val="bg1"/>
          </a:solidFill>
        </p:grpSpPr>
        <p:sp>
          <p:nvSpPr>
            <p:cNvPr id="8" name="Rectangle 7"/>
            <p:cNvSpPr/>
            <p:nvPr/>
          </p:nvSpPr>
          <p:spPr>
            <a:xfrm>
              <a:off x="501650" y="268817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429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60699" y="382059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429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10" name="TextBox 9"/>
          <p:cNvSpPr txBox="1"/>
          <p:nvPr userDrawn="1"/>
        </p:nvSpPr>
        <p:spPr>
          <a:xfrm>
            <a:off x="10534653" y="6642503"/>
            <a:ext cx="1096433" cy="92333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600">
                <a:solidFill>
                  <a:prstClr val="black"/>
                </a:solidFill>
              </a:rPr>
              <a:t>© IBM Corporation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643786" y="6642503"/>
            <a:ext cx="442383" cy="92333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fld id="{F870C4EF-AF66-4E26-9924-50CD8939A10F}" type="slidenum">
              <a:rPr lang="en-US" altLang="en-US" sz="600">
                <a:solidFill>
                  <a:prstClr val="black"/>
                </a:solidFill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600">
              <a:solidFill>
                <a:prstClr val="black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1" y="6246286"/>
            <a:ext cx="668867" cy="503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57200" y="1166071"/>
            <a:ext cx="2804160" cy="41148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950"/>
              </a:lnSpc>
              <a:spcBef>
                <a:spcPts val="450"/>
              </a:spcBef>
              <a:buNone/>
              <a:defRPr sz="1800" b="1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4138532" y="840321"/>
            <a:ext cx="2316480" cy="155448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50"/>
              </a:spcBef>
              <a:buNone/>
              <a:defRPr sz="1500" b="1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83680" y="840321"/>
            <a:ext cx="5120640" cy="1554480"/>
          </a:xfrm>
        </p:spPr>
        <p:txBody>
          <a:bodyPr lIns="0" tIns="0" rIns="0" bIns="0">
            <a:noAutofit/>
          </a:bodyPr>
          <a:lstStyle>
            <a:lvl1pPr marL="128588" indent="-128588">
              <a:spcBef>
                <a:spcPts val="225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350" b="0">
                <a:solidFill>
                  <a:schemeClr val="accent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5852163" y="5561096"/>
            <a:ext cx="5746975" cy="640080"/>
          </a:xfr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225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350" b="1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Footer Placeholder 1"/>
          <p:cNvSpPr>
            <a:spLocks noGrp="1"/>
          </p:cNvSpPr>
          <p:nvPr>
            <p:ph type="ftr" sz="quarter" idx="18"/>
          </p:nvPr>
        </p:nvSpPr>
        <p:spPr>
          <a:xfrm>
            <a:off x="4165600" y="6447368"/>
            <a:ext cx="5486400" cy="364067"/>
          </a:xfrm>
          <a:prstGeom prst="rect">
            <a:avLst/>
          </a:prstGeom>
        </p:spPr>
        <p:txBody>
          <a:bodyPr anchor="b"/>
          <a:lstStyle>
            <a:lvl1pPr algn="l">
              <a:defRPr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728708"/>
      </p:ext>
    </p:extLst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LD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8411635" y="0"/>
            <a:ext cx="3780367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4572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1459635" y="0"/>
            <a:ext cx="732367" cy="6858000"/>
          </a:xfrm>
          <a:prstGeom prst="rect">
            <a:avLst/>
          </a:prstGeom>
          <a:solidFill>
            <a:srgbClr val="005C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4572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0526186" y="6642503"/>
            <a:ext cx="1096433" cy="92333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600">
                <a:solidFill>
                  <a:prstClr val="white"/>
                </a:solidFill>
              </a:rPr>
              <a:t>© IBM Corporation 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1635319" y="6642503"/>
            <a:ext cx="442383" cy="92333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fld id="{92442A67-D392-4C3C-BE8D-E30ADFCE3736}" type="slidenum">
              <a:rPr lang="en-US" altLang="en-US" sz="600">
                <a:solidFill>
                  <a:prstClr val="white"/>
                </a:solidFill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600">
              <a:solidFill>
                <a:prstClr val="white"/>
              </a:solidFill>
            </a:endParaRPr>
          </a:p>
        </p:txBody>
      </p:sp>
      <p:pic>
        <p:nvPicPr>
          <p:cNvPr id="8" name="Picture 9" descr="cloud_only cop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102" y="2804585"/>
            <a:ext cx="4279900" cy="3488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627" y="1508760"/>
            <a:ext cx="6096000" cy="36576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ts val="3225"/>
              </a:lnSpc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043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Cl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526119"/>
            <a:ext cx="8290984" cy="5126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3657600" cy="6858000"/>
          </a:xfrm>
          <a:prstGeom prst="rect">
            <a:avLst/>
          </a:prstGeom>
          <a:solidFill>
            <a:srgbClr val="5050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800">
              <a:solidFill>
                <a:srgbClr val="FFFFFF"/>
              </a:solidFill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480935" y="840322"/>
            <a:ext cx="675615" cy="172508"/>
            <a:chOff x="360699" y="268817"/>
            <a:chExt cx="506711" cy="172508"/>
          </a:xfrm>
          <a:solidFill>
            <a:schemeClr val="bg1"/>
          </a:solidFill>
        </p:grpSpPr>
        <p:sp>
          <p:nvSpPr>
            <p:cNvPr id="10" name="Rectangle 9"/>
            <p:cNvSpPr/>
            <p:nvPr/>
          </p:nvSpPr>
          <p:spPr>
            <a:xfrm>
              <a:off x="501650" y="268817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429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60699" y="382059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429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12" name="TextBox 11"/>
          <p:cNvSpPr txBox="1"/>
          <p:nvPr userDrawn="1"/>
        </p:nvSpPr>
        <p:spPr>
          <a:xfrm>
            <a:off x="10534653" y="6642503"/>
            <a:ext cx="1096433" cy="92333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600">
                <a:solidFill>
                  <a:prstClr val="black"/>
                </a:solidFill>
              </a:rPr>
              <a:t>© IBM Corporation 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643786" y="6642503"/>
            <a:ext cx="442383" cy="92333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fld id="{364F259C-0A7F-44A1-9001-7EEB8630543A}" type="slidenum">
              <a:rPr lang="en-US" altLang="en-US" sz="600">
                <a:solidFill>
                  <a:prstClr val="black"/>
                </a:solidFill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600">
              <a:solidFill>
                <a:prstClr val="black"/>
              </a:solidFill>
            </a:endParaRPr>
          </a:p>
        </p:txBody>
      </p:sp>
      <p:pic>
        <p:nvPicPr>
          <p:cNvPr id="15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1" y="6246286"/>
            <a:ext cx="668867" cy="503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57200" y="1166071"/>
            <a:ext cx="2804160" cy="41148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950"/>
              </a:lnSpc>
              <a:spcBef>
                <a:spcPts val="450"/>
              </a:spcBef>
              <a:buNone/>
              <a:defRPr sz="1800" b="1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4138532" y="839788"/>
            <a:ext cx="2316480" cy="155448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50"/>
              </a:spcBef>
              <a:buNone/>
              <a:defRPr sz="1500" b="1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6583680" y="5897880"/>
            <a:ext cx="5608320" cy="64008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1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6583680" y="839788"/>
            <a:ext cx="5608320" cy="1828800"/>
          </a:xfrm>
        </p:spPr>
        <p:txBody>
          <a:bodyPr lIns="0" tIns="0" rIns="0" bIns="0">
            <a:noAutofit/>
          </a:bodyPr>
          <a:lstStyle>
            <a:lvl1pPr marL="171450" indent="-171450">
              <a:spcBef>
                <a:spcPts val="225"/>
              </a:spcBef>
              <a:buFont typeface="Arial" panose="020B0604020202020204" pitchFamily="34" charset="0"/>
              <a:buChar char="–"/>
              <a:defRPr sz="1350" b="0">
                <a:solidFill>
                  <a:schemeClr val="accent1"/>
                </a:solidFill>
              </a:defRPr>
            </a:lvl1pPr>
            <a:lvl2pPr marL="261938" indent="-90488">
              <a:spcBef>
                <a:spcPts val="225"/>
              </a:spcBef>
              <a:buFont typeface="Arial" panose="020B0604020202020204" pitchFamily="34" charset="0"/>
              <a:buChar char="-"/>
              <a:defRPr sz="1200">
                <a:solidFill>
                  <a:schemeClr val="accent1"/>
                </a:solidFill>
              </a:defRPr>
            </a:lvl2pPr>
            <a:lvl3pPr>
              <a:defRPr sz="900">
                <a:solidFill>
                  <a:schemeClr val="accent1"/>
                </a:solidFill>
              </a:defRPr>
            </a:lvl3pPr>
            <a:lvl4pPr>
              <a:defRPr sz="825">
                <a:solidFill>
                  <a:schemeClr val="accent1"/>
                </a:solidFill>
              </a:defRPr>
            </a:lvl4pPr>
            <a:lvl5pPr>
              <a:defRPr sz="825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84064689"/>
      </p:ext>
    </p:extLst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Clou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3657600" cy="6858000"/>
          </a:xfrm>
          <a:prstGeom prst="rect">
            <a:avLst/>
          </a:prstGeom>
          <a:solidFill>
            <a:srgbClr val="5050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800">
              <a:solidFill>
                <a:srgbClr val="FFFFFF"/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80935" y="840322"/>
            <a:ext cx="675615" cy="172508"/>
            <a:chOff x="360699" y="268817"/>
            <a:chExt cx="506711" cy="172508"/>
          </a:xfrm>
          <a:solidFill>
            <a:schemeClr val="bg1"/>
          </a:solidFill>
        </p:grpSpPr>
        <p:sp>
          <p:nvSpPr>
            <p:cNvPr id="8" name="Rectangle 7"/>
            <p:cNvSpPr/>
            <p:nvPr/>
          </p:nvSpPr>
          <p:spPr>
            <a:xfrm>
              <a:off x="501650" y="268817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429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60699" y="382059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429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10" name="TextBox 9"/>
          <p:cNvSpPr txBox="1"/>
          <p:nvPr userDrawn="1"/>
        </p:nvSpPr>
        <p:spPr>
          <a:xfrm>
            <a:off x="10534653" y="6642503"/>
            <a:ext cx="1096433" cy="92333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600">
                <a:solidFill>
                  <a:prstClr val="black"/>
                </a:solidFill>
              </a:rPr>
              <a:t>© IBM Corporation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643786" y="6642503"/>
            <a:ext cx="442383" cy="92333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fld id="{CB59140D-6A9F-4FFF-BE39-AFC798839BBB}" type="slidenum">
              <a:rPr lang="en-US" altLang="en-US" sz="600">
                <a:solidFill>
                  <a:prstClr val="black"/>
                </a:solidFill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600">
              <a:solidFill>
                <a:prstClr val="black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1" y="6246286"/>
            <a:ext cx="668867" cy="503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57200" y="1166071"/>
            <a:ext cx="2804160" cy="41148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950"/>
              </a:lnSpc>
              <a:spcBef>
                <a:spcPts val="450"/>
              </a:spcBef>
              <a:buNone/>
              <a:defRPr sz="1800" b="1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4138532" y="840321"/>
            <a:ext cx="7315200" cy="64008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50"/>
              </a:spcBef>
              <a:buNone/>
              <a:defRPr sz="1500" b="1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4138532" y="1600200"/>
            <a:ext cx="7315200" cy="155448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225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350" b="0">
                <a:solidFill>
                  <a:schemeClr val="accent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4138532" y="5420420"/>
            <a:ext cx="3169920" cy="64008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225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350" b="1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2646416"/>
      </p:ext>
    </p:extLst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7B7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7315200" y="0"/>
            <a:ext cx="4876800" cy="6858000"/>
          </a:xfrm>
          <a:prstGeom prst="rect">
            <a:avLst/>
          </a:prstGeom>
          <a:solidFill>
            <a:srgbClr val="5050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0534653" y="6642503"/>
            <a:ext cx="1096433" cy="92333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600">
                <a:solidFill>
                  <a:prstClr val="white"/>
                </a:solidFill>
              </a:rPr>
              <a:t>© IBM Corporation 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1643786" y="6642503"/>
            <a:ext cx="442383" cy="92333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fld id="{9A1B3371-8B7B-4FB7-B339-A8F38AF0333B}" type="slidenum">
              <a:rPr lang="en-US" altLang="en-US" sz="600">
                <a:solidFill>
                  <a:prstClr val="white"/>
                </a:solidFill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600">
              <a:solidFill>
                <a:prstClr val="white"/>
              </a:solidFill>
            </a:endParaRPr>
          </a:p>
        </p:txBody>
      </p:sp>
      <p:pic>
        <p:nvPicPr>
          <p:cNvPr id="6" name="Picture 8" descr="Cloud_wor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3186" y="211667"/>
            <a:ext cx="1206500" cy="15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1" y="6246286"/>
            <a:ext cx="668867" cy="503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9899887"/>
      </p:ext>
    </p:extLst>
  </p:cSld>
  <p:clrMapOvr>
    <a:masterClrMapping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ybrid Cloud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7B7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solidFill>
            <a:srgbClr val="5050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800">
              <a:solidFill>
                <a:srgbClr val="FFFFFF"/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80935" y="268818"/>
            <a:ext cx="675615" cy="172508"/>
            <a:chOff x="360699" y="268817"/>
            <a:chExt cx="506711" cy="172508"/>
          </a:xfrm>
          <a:solidFill>
            <a:schemeClr val="bg1"/>
          </a:solidFill>
        </p:grpSpPr>
        <p:sp>
          <p:nvSpPr>
            <p:cNvPr id="8" name="Rectangle 7"/>
            <p:cNvSpPr/>
            <p:nvPr/>
          </p:nvSpPr>
          <p:spPr>
            <a:xfrm>
              <a:off x="501650" y="268817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429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60699" y="382059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429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b="1">
                <a:solidFill>
                  <a:prstClr val="white"/>
                </a:solidFill>
              </a:endParaRPr>
            </a:p>
          </p:txBody>
        </p:sp>
      </p:grpSp>
      <p:pic>
        <p:nvPicPr>
          <p:cNvPr id="10" name="Picture 28" descr="cloud_only cop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-749"/>
          <a:stretch>
            <a:fillRect/>
          </a:stretch>
        </p:blipFill>
        <p:spPr bwMode="auto">
          <a:xfrm>
            <a:off x="315386" y="6206069"/>
            <a:ext cx="797983" cy="446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 userDrawn="1"/>
        </p:nvSpPr>
        <p:spPr>
          <a:xfrm>
            <a:off x="10526186" y="6642503"/>
            <a:ext cx="1096433" cy="92333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600">
                <a:solidFill>
                  <a:srgbClr val="FFFFFF"/>
                </a:solidFill>
              </a:rPr>
              <a:t>© IBM Corporation 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635319" y="6642503"/>
            <a:ext cx="442383" cy="92333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fld id="{EA0B6B9D-4F5B-4DD6-8060-25D37A2824C9}" type="slidenum">
              <a:rPr lang="en-US" altLang="en-US" sz="600">
                <a:solidFill>
                  <a:srgbClr val="FFFFFF"/>
                </a:solidFill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600">
              <a:solidFill>
                <a:srgbClr val="FFFFFF"/>
              </a:solidFill>
            </a:endParaRP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57200" y="594567"/>
            <a:ext cx="4876800" cy="18288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950"/>
              </a:lnSpc>
              <a:spcBef>
                <a:spcPts val="450"/>
              </a:spcBef>
              <a:buNone/>
              <a:defRPr sz="1800" b="1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457200" y="2560320"/>
            <a:ext cx="5242560" cy="2743200"/>
          </a:xfrm>
        </p:spPr>
        <p:txBody>
          <a:bodyPr lIns="0" tIns="0" rIns="0" bIns="0">
            <a:noAutofit/>
          </a:bodyPr>
          <a:lstStyle>
            <a:lvl1pPr marL="171450" indent="-171450">
              <a:spcBef>
                <a:spcPts val="900"/>
              </a:spcBef>
              <a:buClr>
                <a:schemeClr val="bg1"/>
              </a:buClr>
              <a:buFont typeface="Arial" panose="020B0604020202020204" pitchFamily="34" charset="0"/>
              <a:buChar char="–"/>
              <a:defRPr sz="135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1303469" y="5303520"/>
            <a:ext cx="4061011" cy="640080"/>
          </a:xfr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225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350" b="1">
                <a:solidFill>
                  <a:schemeClr val="bg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ooter Placeholder 1"/>
          <p:cNvSpPr>
            <a:spLocks noGrp="1"/>
          </p:cNvSpPr>
          <p:nvPr>
            <p:ph type="ftr" sz="quarter" idx="18"/>
          </p:nvPr>
        </p:nvSpPr>
        <p:spPr>
          <a:xfrm>
            <a:off x="1524002" y="6447368"/>
            <a:ext cx="4510617" cy="364067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169539"/>
      </p:ext>
    </p:extLst>
  </p:cSld>
  <p:clrMapOvr>
    <a:masterClrMapping/>
  </p:clrMapOvr>
  <p:transition spd="med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2"/>
          <p:cNvSpPr>
            <a:spLocks noChangeArrowheads="1"/>
          </p:cNvSpPr>
          <p:nvPr userDrawn="1"/>
        </p:nvSpPr>
        <p:spPr bwMode="auto">
          <a:xfrm>
            <a:off x="3723220" y="6489702"/>
            <a:ext cx="410633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fld id="{2B0C77C6-BFB9-4C3D-A808-5399F45F7F21}" type="slidenum">
              <a:rPr lang="en-US" altLang="en-US" sz="600">
                <a:solidFill>
                  <a:srgbClr val="5A5A5A"/>
                </a:solidFill>
              </a:rPr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600">
              <a:solidFill>
                <a:srgbClr val="5A5A5A"/>
              </a:solidFill>
            </a:endParaRPr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3454400" y="6489702"/>
            <a:ext cx="262467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600">
                <a:solidFill>
                  <a:srgbClr val="5A5A5A"/>
                </a:solidFill>
                <a:ea typeface="MS PGothic" panose="020B0600070205080204" pitchFamily="34" charset="-128"/>
              </a:rPr>
              <a:t>Page</a:t>
            </a:r>
          </a:p>
        </p:txBody>
      </p:sp>
      <p:sp>
        <p:nvSpPr>
          <p:cNvPr id="5" name="Rectangle 24"/>
          <p:cNvSpPr>
            <a:spLocks noChangeArrowheads="1"/>
          </p:cNvSpPr>
          <p:nvPr userDrawn="1"/>
        </p:nvSpPr>
        <p:spPr bwMode="auto">
          <a:xfrm>
            <a:off x="817035" y="6489702"/>
            <a:ext cx="1589617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600">
                <a:solidFill>
                  <a:srgbClr val="7F7F7F"/>
                </a:solidFill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577" y="879434"/>
            <a:ext cx="3652307" cy="86177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ts val="3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0439226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 descr="Impact2014-CBM-w-Tagline_72dpi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3" y="5173664"/>
            <a:ext cx="4055533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3" descr="individual assets-0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884" y="441328"/>
            <a:ext cx="6096000" cy="641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4" descr="individual assets-0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6488114"/>
            <a:ext cx="122766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287" y="2720116"/>
            <a:ext cx="7338004" cy="117382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2605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 descr="individual assets-0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884" y="441328"/>
            <a:ext cx="6096000" cy="641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3" descr="individual assets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4" y="388940"/>
            <a:ext cx="309033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4" descr="individual assets-0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517" y="3373439"/>
            <a:ext cx="3860800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5" descr="individual assets-0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6488114"/>
            <a:ext cx="122766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6" descr="Impact2014-Tagline-BeFirst_72dpi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351" y="6464302"/>
            <a:ext cx="1811867" cy="20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8323" y="2242084"/>
            <a:ext cx="7284363" cy="104047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720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4D94B1-AB82-48F4-A874-CAD5F72E549F}" type="slidenum">
              <a:rPr lang="en-US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506508"/>
      </p:ext>
    </p:extLst>
  </p:cSld>
  <p:clrMapOvr>
    <a:masterClrMapping/>
  </p:clrMapOvr>
  <p:transition spd="med">
    <p:split orient="vert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119" y="6366294"/>
            <a:ext cx="405184" cy="403936"/>
          </a:xfrm>
          <a:prstGeom prst="rect">
            <a:avLst/>
          </a:prstGeom>
        </p:spPr>
      </p:pic>
      <p:pic>
        <p:nvPicPr>
          <p:cNvPr id="9" name="Picture 10" descr="R120_G137_B251-200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14" y="6366294"/>
            <a:ext cx="814207" cy="340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/>
          <p:cNvCxnSpPr/>
          <p:nvPr userDrawn="1"/>
        </p:nvCxnSpPr>
        <p:spPr bwMode="auto">
          <a:xfrm>
            <a:off x="1332851" y="6441811"/>
            <a:ext cx="7336" cy="313570"/>
          </a:xfrm>
          <a:prstGeom prst="line">
            <a:avLst/>
          </a:prstGeom>
          <a:ln w="12700" cmpd="sng">
            <a:solidFill>
              <a:schemeClr val="tx2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 userDrawn="1">
            <p:ph type="title"/>
          </p:nvPr>
        </p:nvSpPr>
        <p:spPr>
          <a:xfrm>
            <a:off x="230717" y="270878"/>
            <a:ext cx="11582400" cy="815975"/>
          </a:xfrm>
          <a:prstGeom prst="rect">
            <a:avLst/>
          </a:prstGeom>
        </p:spPr>
        <p:txBody>
          <a:bodyPr/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6853321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704F3-BC25-467A-AA95-C05652B77AD6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8600" y="6496204"/>
            <a:ext cx="41148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7" name="Picture 1"/>
          <p:cNvPicPr>
            <a:picLocks noChangeAspect="1"/>
          </p:cNvPicPr>
          <p:nvPr userDrawn="1"/>
        </p:nvPicPr>
        <p:blipFill rotWithShape="1"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7700" y="2641600"/>
            <a:ext cx="2654300" cy="374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1207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704F3-BC25-467A-AA95-C05652B77AD6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8600" y="6496204"/>
            <a:ext cx="41148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7" name="Picture 1"/>
          <p:cNvPicPr>
            <a:picLocks noChangeAspect="1"/>
          </p:cNvPicPr>
          <p:nvPr userDrawn="1"/>
        </p:nvPicPr>
        <p:blipFill rotWithShape="1"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7700" y="2641600"/>
            <a:ext cx="2654300" cy="3742436"/>
          </a:xfrm>
          <a:prstGeom prst="rect">
            <a:avLst/>
          </a:prstGeom>
        </p:spPr>
      </p:pic>
      <p:sp>
        <p:nvSpPr>
          <p:cNvPr id="8" name="TextBox 4"/>
          <p:cNvSpPr txBox="1"/>
          <p:nvPr userDrawn="1"/>
        </p:nvSpPr>
        <p:spPr>
          <a:xfrm>
            <a:off x="463296" y="1625698"/>
            <a:ext cx="562000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rgbClr val="052E3C"/>
                </a:solidFill>
                <a:latin typeface="Lubalin Book for IBM" charset="0"/>
                <a:ea typeface="Lubalin Book for IBM" charset="0"/>
                <a:cs typeface="Lubalin Book for IBM" charset="0"/>
              </a:rPr>
              <a:t>1 - </a:t>
            </a:r>
            <a:r>
              <a:rPr lang="en-US" sz="2000" dirty="0">
                <a:solidFill>
                  <a:srgbClr val="052E3C"/>
                </a:solidFill>
                <a:latin typeface="Lubalin Book for IBM" charset="0"/>
                <a:ea typeface="Lubalin Book for IBM" charset="0"/>
                <a:cs typeface="Lubalin Book for IBM" charset="0"/>
              </a:rPr>
              <a:t>Text here</a:t>
            </a:r>
          </a:p>
        </p:txBody>
      </p:sp>
      <p:sp>
        <p:nvSpPr>
          <p:cNvPr id="9" name="TextBox 5"/>
          <p:cNvSpPr txBox="1"/>
          <p:nvPr userDrawn="1"/>
        </p:nvSpPr>
        <p:spPr>
          <a:xfrm>
            <a:off x="463296" y="2185987"/>
            <a:ext cx="660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rgbClr val="052E3C"/>
                </a:solidFill>
                <a:latin typeface="Lubalin Book for IBM" charset="0"/>
                <a:ea typeface="Lubalin Book for IBM" charset="0"/>
                <a:cs typeface="Lubalin Book for IBM" charset="0"/>
              </a:rPr>
              <a:t>2 - </a:t>
            </a:r>
            <a:r>
              <a:rPr lang="en-US" sz="2000" dirty="0">
                <a:solidFill>
                  <a:srgbClr val="052E3C"/>
                </a:solidFill>
                <a:latin typeface="Lubalin Book for IBM" charset="0"/>
                <a:ea typeface="Lubalin Book for IBM" charset="0"/>
                <a:cs typeface="Lubalin Book for IBM" charset="0"/>
              </a:rPr>
              <a:t>Text here </a:t>
            </a:r>
          </a:p>
        </p:txBody>
      </p:sp>
      <p:sp>
        <p:nvSpPr>
          <p:cNvPr id="10" name="TextBox 6"/>
          <p:cNvSpPr txBox="1"/>
          <p:nvPr userDrawn="1"/>
        </p:nvSpPr>
        <p:spPr>
          <a:xfrm>
            <a:off x="463296" y="2759074"/>
            <a:ext cx="660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rgbClr val="052E3C"/>
                </a:solidFill>
                <a:latin typeface="Lubalin Book for IBM" charset="0"/>
                <a:ea typeface="Lubalin Book for IBM" charset="0"/>
                <a:cs typeface="Lubalin Book for IBM" charset="0"/>
              </a:rPr>
              <a:t>3 - </a:t>
            </a:r>
            <a:r>
              <a:rPr lang="en-US" sz="2000" dirty="0">
                <a:solidFill>
                  <a:srgbClr val="052E3C"/>
                </a:solidFill>
                <a:latin typeface="Lubalin Book for IBM" charset="0"/>
                <a:ea typeface="Lubalin Book for IBM" charset="0"/>
                <a:cs typeface="Lubalin Book for IBM" charset="0"/>
              </a:rPr>
              <a:t>Text here </a:t>
            </a:r>
          </a:p>
        </p:txBody>
      </p:sp>
      <p:sp>
        <p:nvSpPr>
          <p:cNvPr id="11" name="TextBox 7"/>
          <p:cNvSpPr txBox="1"/>
          <p:nvPr userDrawn="1"/>
        </p:nvSpPr>
        <p:spPr>
          <a:xfrm>
            <a:off x="463296" y="3306761"/>
            <a:ext cx="660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rgbClr val="052E3C"/>
                </a:solidFill>
                <a:latin typeface="Lubalin Book for IBM" charset="0"/>
                <a:ea typeface="Lubalin Book for IBM" charset="0"/>
                <a:cs typeface="Lubalin Book for IBM" charset="0"/>
              </a:rPr>
              <a:t>4 - </a:t>
            </a:r>
            <a:r>
              <a:rPr lang="en-US" sz="2000" dirty="0">
                <a:solidFill>
                  <a:srgbClr val="052E3C"/>
                </a:solidFill>
                <a:latin typeface="Lubalin Book for IBM" charset="0"/>
                <a:ea typeface="Lubalin Book for IBM" charset="0"/>
                <a:cs typeface="Lubalin Book for IBM" charset="0"/>
              </a:rPr>
              <a:t>Text here</a:t>
            </a:r>
          </a:p>
        </p:txBody>
      </p:sp>
      <p:cxnSp>
        <p:nvCxnSpPr>
          <p:cNvPr id="12" name="Straight Connector 9"/>
          <p:cNvCxnSpPr/>
          <p:nvPr userDrawn="1"/>
        </p:nvCxnSpPr>
        <p:spPr>
          <a:xfrm>
            <a:off x="463296" y="2058987"/>
            <a:ext cx="7867904" cy="0"/>
          </a:xfrm>
          <a:prstGeom prst="line">
            <a:avLst/>
          </a:prstGeom>
          <a:ln>
            <a:solidFill>
              <a:srgbClr val="00B1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0"/>
          <p:cNvCxnSpPr/>
          <p:nvPr userDrawn="1"/>
        </p:nvCxnSpPr>
        <p:spPr>
          <a:xfrm>
            <a:off x="463296" y="2617787"/>
            <a:ext cx="7867904" cy="0"/>
          </a:xfrm>
          <a:prstGeom prst="line">
            <a:avLst/>
          </a:prstGeom>
          <a:ln>
            <a:solidFill>
              <a:srgbClr val="00B1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1"/>
          <p:cNvCxnSpPr/>
          <p:nvPr userDrawn="1"/>
        </p:nvCxnSpPr>
        <p:spPr>
          <a:xfrm>
            <a:off x="463296" y="3176587"/>
            <a:ext cx="7867904" cy="0"/>
          </a:xfrm>
          <a:prstGeom prst="line">
            <a:avLst/>
          </a:prstGeom>
          <a:ln>
            <a:solidFill>
              <a:srgbClr val="00B1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2"/>
          <p:cNvCxnSpPr/>
          <p:nvPr userDrawn="1"/>
        </p:nvCxnSpPr>
        <p:spPr>
          <a:xfrm>
            <a:off x="463296" y="3748087"/>
            <a:ext cx="7867904" cy="0"/>
          </a:xfrm>
          <a:prstGeom prst="line">
            <a:avLst/>
          </a:prstGeom>
          <a:ln>
            <a:solidFill>
              <a:srgbClr val="00B1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3"/>
          <p:cNvSpPr txBox="1"/>
          <p:nvPr userDrawn="1"/>
        </p:nvSpPr>
        <p:spPr>
          <a:xfrm>
            <a:off x="463296" y="3881637"/>
            <a:ext cx="660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rgbClr val="052E3C"/>
                </a:solidFill>
                <a:latin typeface="Lubalin Book for IBM" charset="0"/>
                <a:ea typeface="Lubalin Book for IBM" charset="0"/>
                <a:cs typeface="Lubalin Book for IBM" charset="0"/>
              </a:rPr>
              <a:t>5 - </a:t>
            </a:r>
            <a:r>
              <a:rPr lang="en-US" sz="2000" dirty="0">
                <a:solidFill>
                  <a:srgbClr val="052E3C"/>
                </a:solidFill>
                <a:latin typeface="Lubalin Book for IBM" charset="0"/>
                <a:ea typeface="Lubalin Book for IBM" charset="0"/>
                <a:cs typeface="Lubalin Book for IBM" charset="0"/>
              </a:rPr>
              <a:t>Text here</a:t>
            </a:r>
          </a:p>
        </p:txBody>
      </p:sp>
      <p:cxnSp>
        <p:nvCxnSpPr>
          <p:cNvPr id="17" name="Straight Connector 14"/>
          <p:cNvCxnSpPr/>
          <p:nvPr userDrawn="1"/>
        </p:nvCxnSpPr>
        <p:spPr>
          <a:xfrm>
            <a:off x="463296" y="4322963"/>
            <a:ext cx="7867904" cy="0"/>
          </a:xfrm>
          <a:prstGeom prst="line">
            <a:avLst/>
          </a:prstGeom>
          <a:ln>
            <a:solidFill>
              <a:srgbClr val="00B1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2649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704F3-BC25-467A-AA95-C05652B77AD6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63297" y="892176"/>
            <a:ext cx="10890504" cy="512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8600" y="6496204"/>
            <a:ext cx="41148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88627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704F3-BC25-467A-AA95-C05652B77AD6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8600" y="6496204"/>
            <a:ext cx="41148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13408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3744" y="0"/>
            <a:ext cx="10537371" cy="6852355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1104" y="3703320"/>
            <a:ext cx="6842325" cy="338328"/>
          </a:xfrm>
        </p:spPr>
        <p:txBody>
          <a:bodyPr anchor="b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87680" y="5120640"/>
            <a:ext cx="6805749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1104" y="3007924"/>
            <a:ext cx="6842325" cy="677108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052E3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680" y="6078982"/>
            <a:ext cx="1111794" cy="48641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1104" y="554796"/>
            <a:ext cx="3886200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29985"/>
      </p:ext>
    </p:extLst>
  </p:cSld>
  <p:clrMapOvr>
    <a:masterClrMapping/>
  </p:clrMapOvr>
  <p:transition spd="slow">
    <p:wipe dir="r"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88" y="302020"/>
            <a:ext cx="9998840" cy="3937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96204"/>
            <a:ext cx="4114800" cy="28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3296" y="6480993"/>
            <a:ext cx="2743200" cy="288000"/>
          </a:xfrm>
        </p:spPr>
        <p:txBody>
          <a:bodyPr/>
          <a:lstStyle/>
          <a:p>
            <a:fld id="{6CF704F3-BC25-467A-AA95-C05652B77AD6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57188" y="925513"/>
            <a:ext cx="11494030" cy="458884"/>
          </a:xfrm>
        </p:spPr>
        <p:txBody>
          <a:bodyPr lIns="108000"/>
          <a:lstStyle>
            <a:lvl1pPr marL="0" indent="0">
              <a:buNone/>
              <a:defRPr b="1" baseline="0">
                <a:solidFill>
                  <a:schemeClr val="bg1">
                    <a:lumMod val="75000"/>
                  </a:schemeClr>
                </a:solidFill>
                <a:latin typeface="Lubalin Book for IBM"/>
              </a:defRPr>
            </a:lvl1pPr>
          </a:lstStyle>
          <a:p>
            <a:pPr lvl="0"/>
            <a:r>
              <a:rPr lang="en-US" dirty="0"/>
              <a:t>Edit Master text styles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99408162"/>
      </p:ext>
    </p:extLst>
  </p:cSld>
  <p:clrMapOvr>
    <a:masterClrMapping/>
  </p:clrMapOvr>
  <p:transition spd="med">
    <p:wipe dir="r"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18" y="298752"/>
            <a:ext cx="9892732" cy="3937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718" y="1628078"/>
            <a:ext cx="11493500" cy="46092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8F8115-8C51-4433-ADF1-526963D7C7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8600" y="6496204"/>
            <a:ext cx="41148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357188" y="925513"/>
            <a:ext cx="11494030" cy="458884"/>
          </a:xfrm>
        </p:spPr>
        <p:txBody>
          <a:bodyPr lIns="108000"/>
          <a:lstStyle>
            <a:lvl1pPr marL="0" indent="0">
              <a:buNone/>
              <a:defRPr b="1" baseline="0">
                <a:solidFill>
                  <a:schemeClr val="bg1">
                    <a:lumMod val="75000"/>
                  </a:schemeClr>
                </a:solidFill>
                <a:latin typeface="Lubalin Book for IBM"/>
              </a:defRPr>
            </a:lvl1pPr>
          </a:lstStyle>
          <a:p>
            <a:pPr lvl="0"/>
            <a:r>
              <a:rPr lang="en-US" dirty="0"/>
              <a:t>Edit Master text styles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54255382"/>
      </p:ext>
    </p:extLst>
  </p:cSld>
  <p:clrMapOvr>
    <a:masterClrMapping/>
  </p:clrMapOvr>
  <p:transition spd="med">
    <p:wipe dir="r"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8FBB-8B69-F24E-A698-62FA5D2265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96204"/>
            <a:ext cx="4114800" cy="288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90681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481826-0BAB-4E16-8D1B-65263DB6E2F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1"/>
          </p:nvPr>
        </p:nvSpPr>
        <p:spPr>
          <a:xfrm>
            <a:off x="935567" y="6537325"/>
            <a:ext cx="1339851" cy="1841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297048"/>
      </p:ext>
    </p:extLst>
  </p:cSld>
  <p:clrMapOvr>
    <a:masterClrMapping/>
  </p:clrMapOvr>
  <p:transition spd="med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6A2FAF-A1EC-4C9F-8F00-1C951D31D108}" type="slidenum">
              <a:rPr lang="en-US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100275"/>
      </p:ext>
    </p:extLst>
  </p:cSld>
  <p:clrMapOvr>
    <a:masterClrMapping/>
  </p:clrMapOvr>
  <p:transition spd="med">
    <p:split orient="vert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3E071-8E1C-4E46-B2A3-A01E7EE0EEF8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634D8-09F3-1C4A-A615-E28889274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49927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2" y="2130437"/>
            <a:ext cx="10363439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563" y="3886200"/>
            <a:ext cx="8534876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6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4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3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43708359"/>
      </p:ext>
    </p:extLst>
  </p:cSld>
  <p:clrMapOvr>
    <a:masterClrMapping/>
  </p:clrMapOvr>
  <p:transition spd="med"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1707905"/>
      </p:ext>
    </p:extLst>
  </p:cSld>
  <p:clrMapOvr>
    <a:masterClrMapping/>
  </p:clrMapOvr>
  <p:transition spd="med"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op Half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20" y="1752611"/>
            <a:ext cx="10972165" cy="2256183"/>
          </a:xfrm>
        </p:spPr>
        <p:txBody>
          <a:bodyPr/>
          <a:lstStyle>
            <a:lvl1pPr>
              <a:spcBef>
                <a:spcPts val="300"/>
              </a:spcBef>
              <a:spcAft>
                <a:spcPts val="100"/>
              </a:spcAft>
              <a:defRPr/>
            </a:lvl1pPr>
            <a:lvl2pPr>
              <a:spcBef>
                <a:spcPts val="200"/>
              </a:spcBef>
              <a:defRPr/>
            </a:lvl2pPr>
            <a:lvl3pPr>
              <a:spcBef>
                <a:spcPts val="0"/>
              </a:spcBef>
              <a:spcAft>
                <a:spcPts val="0"/>
              </a:spcAft>
              <a:defRPr/>
            </a:lvl3pPr>
            <a:lvl4pPr>
              <a:spcBef>
                <a:spcPts val="0"/>
              </a:spcBef>
              <a:spcAft>
                <a:spcPts val="0"/>
              </a:spcAft>
              <a:defRPr/>
            </a:lvl4pPr>
            <a:lvl5pPr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7547004"/>
      </p:ext>
    </p:extLst>
  </p:cSld>
  <p:clrMapOvr>
    <a:masterClrMapping/>
  </p:clrMapOvr>
  <p:transition spd="med"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ttom Half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20" y="4005383"/>
            <a:ext cx="10972165" cy="2256183"/>
          </a:xfrm>
        </p:spPr>
        <p:txBody>
          <a:bodyPr/>
          <a:lstStyle>
            <a:lvl1pPr>
              <a:spcBef>
                <a:spcPts val="300"/>
              </a:spcBef>
              <a:spcAft>
                <a:spcPts val="100"/>
              </a:spcAft>
              <a:defRPr/>
            </a:lvl1pPr>
            <a:lvl2pPr>
              <a:spcBef>
                <a:spcPts val="200"/>
              </a:spcBef>
              <a:defRPr/>
            </a:lvl2pPr>
            <a:lvl3pPr>
              <a:spcBef>
                <a:spcPts val="0"/>
              </a:spcBef>
              <a:spcAft>
                <a:spcPts val="0"/>
              </a:spcAft>
              <a:defRPr/>
            </a:lvl3pPr>
            <a:lvl4pPr>
              <a:spcBef>
                <a:spcPts val="0"/>
              </a:spcBef>
              <a:spcAft>
                <a:spcPts val="0"/>
              </a:spcAft>
              <a:defRPr/>
            </a:lvl4pPr>
            <a:lvl5pPr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6189173"/>
      </p:ext>
    </p:extLst>
  </p:cSld>
  <p:clrMapOvr>
    <a:masterClrMapping/>
  </p:clrMapOvr>
  <p:transition spd="med"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Left Hal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32" y="1752600"/>
            <a:ext cx="5507873" cy="4495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6548157"/>
      </p:ext>
    </p:extLst>
  </p:cSld>
  <p:clrMapOvr>
    <a:masterClrMapping/>
  </p:clrMapOvr>
  <p:transition spd="med"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Right Hal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4557" y="1752600"/>
            <a:ext cx="5507873" cy="4495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606155"/>
      </p:ext>
    </p:extLst>
  </p:cSld>
  <p:clrMapOvr>
    <a:masterClrMapping/>
  </p:clrMapOvr>
  <p:transition spd="med"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490" y="4406905"/>
            <a:ext cx="10363437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490" y="2906713"/>
            <a:ext cx="10363437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899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2pPr>
            <a:lvl3pPr marL="913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698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 marL="1827597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lvl6pPr marL="2284495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6pPr>
            <a:lvl7pPr marL="2741398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7pPr>
            <a:lvl8pPr marL="3198293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8pPr>
            <a:lvl9pPr marL="3655197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9903470"/>
      </p:ext>
    </p:extLst>
  </p:cSld>
  <p:clrMapOvr>
    <a:masterClrMapping/>
  </p:clrMapOvr>
  <p:transition spd="med"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20" y="1752602"/>
            <a:ext cx="5409496" cy="4373563"/>
          </a:xfrm>
        </p:spPr>
        <p:txBody>
          <a:bodyPr anchor="t">
            <a:normAutofit/>
          </a:bodyPr>
          <a:lstStyle>
            <a:lvl1pPr>
              <a:defRPr sz="2000"/>
            </a:lvl1pPr>
            <a:lvl2pPr>
              <a:spcBef>
                <a:spcPts val="0"/>
              </a:spcBef>
              <a:spcAft>
                <a:spcPts val="0"/>
              </a:spcAft>
              <a:defRPr sz="1733"/>
            </a:lvl2pPr>
            <a:lvl3pPr>
              <a:spcBef>
                <a:spcPts val="0"/>
              </a:spcBef>
              <a:spcAft>
                <a:spcPts val="0"/>
              </a:spcAft>
              <a:defRPr sz="1600"/>
            </a:lvl3pPr>
            <a:lvl4pPr>
              <a:spcBef>
                <a:spcPts val="0"/>
              </a:spcBef>
              <a:spcAft>
                <a:spcPts val="0"/>
              </a:spcAft>
              <a:defRPr sz="1333"/>
            </a:lvl4pPr>
            <a:lvl5pPr>
              <a:spcBef>
                <a:spcPts val="0"/>
              </a:spcBef>
              <a:spcAft>
                <a:spcPts val="0"/>
              </a:spcAft>
              <a:defRPr sz="1333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1396" y="1752602"/>
            <a:ext cx="5411083" cy="4373563"/>
          </a:xfrm>
        </p:spPr>
        <p:txBody>
          <a:bodyPr anchor="t">
            <a:normAutofit/>
          </a:bodyPr>
          <a:lstStyle>
            <a:lvl1pPr>
              <a:defRPr sz="2000"/>
            </a:lvl1pPr>
            <a:lvl2pPr>
              <a:spcBef>
                <a:spcPts val="0"/>
              </a:spcBef>
              <a:spcAft>
                <a:spcPts val="0"/>
              </a:spcAft>
              <a:defRPr sz="1733"/>
            </a:lvl2pPr>
            <a:lvl3pPr>
              <a:spcBef>
                <a:spcPts val="0"/>
              </a:spcBef>
              <a:spcAft>
                <a:spcPts val="0"/>
              </a:spcAft>
              <a:defRPr sz="1600"/>
            </a:lvl3pPr>
            <a:lvl4pPr>
              <a:spcBef>
                <a:spcPts val="0"/>
              </a:spcBef>
              <a:spcAft>
                <a:spcPts val="0"/>
              </a:spcAft>
              <a:defRPr sz="1333"/>
            </a:lvl4pPr>
            <a:lvl5pPr>
              <a:spcBef>
                <a:spcPts val="0"/>
              </a:spcBef>
              <a:spcAft>
                <a:spcPts val="0"/>
              </a:spcAft>
              <a:defRPr sz="1333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5369094"/>
      </p:ext>
    </p:extLst>
  </p:cSld>
  <p:clrMapOvr>
    <a:masterClrMapping/>
  </p:clrMapOvr>
  <p:transition spd="med"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32" y="1752601"/>
            <a:ext cx="5387273" cy="422275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6899" indent="0">
              <a:buNone/>
              <a:defRPr sz="2000" b="1"/>
            </a:lvl2pPr>
            <a:lvl3pPr marL="913800" indent="0">
              <a:buNone/>
              <a:defRPr sz="1733" b="1"/>
            </a:lvl3pPr>
            <a:lvl4pPr marL="1370698" indent="0">
              <a:buNone/>
              <a:defRPr sz="1600" b="1"/>
            </a:lvl4pPr>
            <a:lvl5pPr marL="1827597" indent="0">
              <a:buNone/>
              <a:defRPr sz="1600" b="1"/>
            </a:lvl5pPr>
            <a:lvl6pPr marL="2284495" indent="0">
              <a:buNone/>
              <a:defRPr sz="1600" b="1"/>
            </a:lvl6pPr>
            <a:lvl7pPr marL="2741398" indent="0">
              <a:buNone/>
              <a:defRPr sz="1600" b="1"/>
            </a:lvl7pPr>
            <a:lvl8pPr marL="3198293" indent="0">
              <a:buNone/>
              <a:defRPr sz="1600" b="1"/>
            </a:lvl8pPr>
            <a:lvl9pPr marL="3655197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32" y="2174875"/>
            <a:ext cx="5387273" cy="3951288"/>
          </a:xfrm>
        </p:spPr>
        <p:txBody>
          <a:bodyPr anchor="t">
            <a:normAutofit/>
          </a:bodyPr>
          <a:lstStyle>
            <a:lvl1pPr>
              <a:defRPr sz="2000"/>
            </a:lvl1pPr>
            <a:lvl2pPr>
              <a:defRPr sz="1733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619" y="1752601"/>
            <a:ext cx="5388861" cy="422275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6899" indent="0">
              <a:buNone/>
              <a:defRPr sz="2000" b="1"/>
            </a:lvl2pPr>
            <a:lvl3pPr marL="913800" indent="0">
              <a:buNone/>
              <a:defRPr sz="1733" b="1"/>
            </a:lvl3pPr>
            <a:lvl4pPr marL="1370698" indent="0">
              <a:buNone/>
              <a:defRPr sz="1600" b="1"/>
            </a:lvl4pPr>
            <a:lvl5pPr marL="1827597" indent="0">
              <a:buNone/>
              <a:defRPr sz="1600" b="1"/>
            </a:lvl5pPr>
            <a:lvl6pPr marL="2284495" indent="0">
              <a:buNone/>
              <a:defRPr sz="1600" b="1"/>
            </a:lvl6pPr>
            <a:lvl7pPr marL="2741398" indent="0">
              <a:buNone/>
              <a:defRPr sz="1600" b="1"/>
            </a:lvl7pPr>
            <a:lvl8pPr marL="3198293" indent="0">
              <a:buNone/>
              <a:defRPr sz="1600" b="1"/>
            </a:lvl8pPr>
            <a:lvl9pPr marL="36551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619" y="2174875"/>
            <a:ext cx="5388861" cy="3951288"/>
          </a:xfrm>
        </p:spPr>
        <p:txBody>
          <a:bodyPr anchor="t">
            <a:normAutofit/>
          </a:bodyPr>
          <a:lstStyle>
            <a:lvl1pPr>
              <a:defRPr sz="2000"/>
            </a:lvl1pPr>
            <a:lvl2pPr>
              <a:defRPr sz="1733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3868376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410036-FCDA-4B4E-AFD8-509B9249EA88}" type="slidenum">
              <a:rPr lang="en-US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144700"/>
      </p:ext>
    </p:extLst>
  </p:cSld>
  <p:clrMapOvr>
    <a:masterClrMapping/>
  </p:clrMapOvr>
  <p:transition spd="med">
    <p:split orient="vert"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0126523"/>
      </p:ext>
    </p:extLst>
  </p:cSld>
  <p:clrMapOvr>
    <a:masterClrMapping/>
  </p:clrMapOvr>
  <p:transition spd="med"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8742713"/>
      </p:ext>
    </p:extLst>
  </p:cSld>
  <p:clrMapOvr>
    <a:masterClrMapping/>
  </p:clrMapOvr>
  <p:transition spd="med"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3" y="914400"/>
            <a:ext cx="4011091" cy="609600"/>
          </a:xfrm>
        </p:spPr>
        <p:txBody>
          <a:bodyPr/>
          <a:lstStyle>
            <a:lvl1pPr algn="l">
              <a:defRPr sz="20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644" y="914402"/>
            <a:ext cx="6815837" cy="52117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733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3" y="1676405"/>
            <a:ext cx="4011091" cy="4449763"/>
          </a:xfrm>
        </p:spPr>
        <p:txBody>
          <a:bodyPr/>
          <a:lstStyle>
            <a:lvl1pPr marL="0" indent="0">
              <a:buNone/>
              <a:defRPr sz="1333"/>
            </a:lvl1pPr>
            <a:lvl2pPr marL="456899" indent="0">
              <a:buNone/>
              <a:defRPr sz="1200"/>
            </a:lvl2pPr>
            <a:lvl3pPr marL="913800" indent="0">
              <a:buNone/>
              <a:defRPr sz="933"/>
            </a:lvl3pPr>
            <a:lvl4pPr marL="1370698" indent="0">
              <a:buNone/>
              <a:defRPr sz="933"/>
            </a:lvl4pPr>
            <a:lvl5pPr marL="1827597" indent="0">
              <a:buNone/>
              <a:defRPr sz="933"/>
            </a:lvl5pPr>
            <a:lvl6pPr marL="2284495" indent="0">
              <a:buNone/>
              <a:defRPr sz="933"/>
            </a:lvl6pPr>
            <a:lvl7pPr marL="2741398" indent="0">
              <a:buNone/>
              <a:defRPr sz="933"/>
            </a:lvl7pPr>
            <a:lvl8pPr marL="3198293" indent="0">
              <a:buNone/>
              <a:defRPr sz="933"/>
            </a:lvl8pPr>
            <a:lvl9pPr marL="3655197" indent="0">
              <a:buNone/>
              <a:defRPr sz="933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2148032"/>
      </p:ext>
    </p:extLst>
  </p:cSld>
  <p:clrMapOvr>
    <a:masterClrMapping/>
  </p:clrMapOvr>
  <p:transition spd="med"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474" y="4800601"/>
            <a:ext cx="7314247" cy="566739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90474" y="990610"/>
            <a:ext cx="7314247" cy="373697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6899" indent="0">
              <a:buNone/>
              <a:defRPr sz="2800"/>
            </a:lvl2pPr>
            <a:lvl3pPr marL="913800" indent="0">
              <a:buNone/>
              <a:defRPr sz="2400"/>
            </a:lvl3pPr>
            <a:lvl4pPr marL="1370698" indent="0">
              <a:buNone/>
              <a:defRPr sz="2000"/>
            </a:lvl4pPr>
            <a:lvl5pPr marL="1827597" indent="0">
              <a:buNone/>
              <a:defRPr sz="2000"/>
            </a:lvl5pPr>
            <a:lvl6pPr marL="2284495" indent="0">
              <a:buNone/>
              <a:defRPr sz="2000"/>
            </a:lvl6pPr>
            <a:lvl7pPr marL="2741398" indent="0">
              <a:buNone/>
              <a:defRPr sz="2000"/>
            </a:lvl7pPr>
            <a:lvl8pPr marL="3198293" indent="0">
              <a:buNone/>
              <a:defRPr sz="2000"/>
            </a:lvl8pPr>
            <a:lvl9pPr marL="365519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90474" y="5367346"/>
            <a:ext cx="7314247" cy="804863"/>
          </a:xfrm>
        </p:spPr>
        <p:txBody>
          <a:bodyPr/>
          <a:lstStyle>
            <a:lvl1pPr marL="0" indent="0">
              <a:buNone/>
              <a:defRPr sz="1333"/>
            </a:lvl1pPr>
            <a:lvl2pPr marL="456899" indent="0">
              <a:buNone/>
              <a:defRPr sz="1200"/>
            </a:lvl2pPr>
            <a:lvl3pPr marL="913800" indent="0">
              <a:buNone/>
              <a:defRPr sz="933"/>
            </a:lvl3pPr>
            <a:lvl4pPr marL="1370698" indent="0">
              <a:buNone/>
              <a:defRPr sz="933"/>
            </a:lvl4pPr>
            <a:lvl5pPr marL="1827597" indent="0">
              <a:buNone/>
              <a:defRPr sz="933"/>
            </a:lvl5pPr>
            <a:lvl6pPr marL="2284495" indent="0">
              <a:buNone/>
              <a:defRPr sz="933"/>
            </a:lvl6pPr>
            <a:lvl7pPr marL="2741398" indent="0">
              <a:buNone/>
              <a:defRPr sz="933"/>
            </a:lvl7pPr>
            <a:lvl8pPr marL="3198293" indent="0">
              <a:buNone/>
              <a:defRPr sz="933"/>
            </a:lvl8pPr>
            <a:lvl9pPr marL="3655197" indent="0">
              <a:buNone/>
              <a:defRPr sz="933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7092043"/>
      </p:ext>
    </p:extLst>
  </p:cSld>
  <p:clrMapOvr>
    <a:masterClrMapping/>
  </p:clrMapOvr>
  <p:transition spd="med"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6600924"/>
      </p:ext>
    </p:extLst>
  </p:cSld>
  <p:clrMapOvr>
    <a:masterClrMapping/>
  </p:clrMapOvr>
  <p:transition spd="med"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637" y="990601"/>
            <a:ext cx="2742843" cy="51355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20" y="990601"/>
            <a:ext cx="8077736" cy="51355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8014441"/>
      </p:ext>
    </p:extLst>
  </p:cSld>
  <p:clrMapOvr>
    <a:masterClrMapping/>
  </p:clrMapOvr>
  <p:transition spd="med"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4"/>
          <p:cNvSpPr>
            <a:spLocks noGrp="1"/>
          </p:cNvSpPr>
          <p:nvPr>
            <p:ph type="title"/>
          </p:nvPr>
        </p:nvSpPr>
        <p:spPr>
          <a:xfrm>
            <a:off x="406400" y="722376"/>
            <a:ext cx="11277600" cy="609600"/>
          </a:xfrm>
          <a:prstGeom prst="rect">
            <a:avLst/>
          </a:prstGeom>
        </p:spPr>
        <p:txBody>
          <a:bodyPr lIns="87873" tIns="43940" rIns="87873" bIns="4394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idx="1"/>
          </p:nvPr>
        </p:nvSpPr>
        <p:spPr>
          <a:xfrm>
            <a:off x="406400" y="1600200"/>
            <a:ext cx="11277600" cy="4724400"/>
          </a:xfrm>
          <a:prstGeom prst="rect">
            <a:avLst/>
          </a:prstGeom>
        </p:spPr>
        <p:txBody>
          <a:bodyPr lIns="87873" tIns="43940" rIns="87873" bIns="4394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350458"/>
      </p:ext>
    </p:extLst>
  </p:cSld>
  <p:clrMapOvr>
    <a:masterClrMapping/>
  </p:clrMapOvr>
  <p:transition spd="med"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09601" y="1600200"/>
            <a:ext cx="109728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5302717"/>
      </p:ext>
    </p:extLst>
  </p:cSld>
  <p:clrMapOvr>
    <a:masterClrMapping/>
  </p:clrMapOvr>
  <p:transition spd="med"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Left Half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511" y="914409"/>
            <a:ext cx="4801851" cy="5410201"/>
          </a:xfrm>
          <a:prstGeom prst="rect">
            <a:avLst/>
          </a:prstGeom>
        </p:spPr>
        <p:txBody>
          <a:bodyPr/>
          <a:lstStyle>
            <a:lvl1pPr>
              <a:spcBef>
                <a:spcPts val="300"/>
              </a:spcBef>
              <a:spcAft>
                <a:spcPts val="100"/>
              </a:spcAft>
              <a:defRPr/>
            </a:lvl1pPr>
            <a:lvl2pPr>
              <a:spcBef>
                <a:spcPts val="200"/>
              </a:spcBef>
              <a:defRPr/>
            </a:lvl2pPr>
            <a:lvl3pPr>
              <a:spcBef>
                <a:spcPts val="0"/>
              </a:spcBef>
              <a:spcAft>
                <a:spcPts val="0"/>
              </a:spcAft>
              <a:defRPr/>
            </a:lvl3pPr>
            <a:lvl4pPr>
              <a:spcBef>
                <a:spcPts val="0"/>
              </a:spcBef>
              <a:spcAft>
                <a:spcPts val="0"/>
              </a:spcAft>
              <a:defRPr/>
            </a:lvl4pPr>
            <a:lvl5pPr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6767387"/>
      </p:ext>
    </p:extLst>
  </p:cSld>
  <p:clrMapOvr>
    <a:masterClrMapping/>
  </p:clrMapOvr>
  <p:transition spd="med"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1" y="1460413"/>
            <a:ext cx="11388513" cy="4322656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4801" y="231648"/>
            <a:ext cx="5966369" cy="12192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266951" y="6290734"/>
            <a:ext cx="1219200" cy="26881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D3B9E7-38A8-CB42-AC33-C21626E69F5F}" type="datetime1">
              <a:rPr lang="en-US"/>
              <a:pPr>
                <a:defRPr/>
              </a:pPr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3284" y="6290734"/>
            <a:ext cx="914400" cy="268817"/>
          </a:xfrm>
          <a:prstGeom prst="rect">
            <a:avLst/>
          </a:prstGeom>
        </p:spPr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Watson</a:t>
            </a:r>
          </a:p>
          <a:p>
            <a:pPr>
              <a:defRPr/>
            </a:pPr>
            <a:r>
              <a:rPr lang="en-US"/>
              <a:t>Developer</a:t>
            </a:r>
          </a:p>
          <a:p>
            <a:pPr>
              <a:defRPr/>
            </a:pPr>
            <a:r>
              <a:rPr lang="en-US"/>
              <a:t>Conference</a:t>
            </a:r>
          </a:p>
          <a:p>
            <a:pPr>
              <a:defRPr/>
            </a:pPr>
            <a:r>
              <a:rPr lang="en-US"/>
              <a:t>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6917" y="6290734"/>
            <a:ext cx="609600" cy="26881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1CD97F-5F07-CE42-B5EA-5521EF4A9D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20873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90E0B7-312C-4A3B-93AA-6605A7906AFC}" type="slidenum">
              <a:rPr lang="en-US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030342"/>
      </p:ext>
    </p:extLst>
  </p:cSld>
  <p:clrMapOvr>
    <a:masterClrMapping/>
  </p:clrMapOvr>
  <p:transition spd="med">
    <p:split orient="vert"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/>
          </p:cNvSpPr>
          <p:nvPr>
            <p:ph type="title"/>
          </p:nvPr>
        </p:nvSpPr>
        <p:spPr>
          <a:xfrm>
            <a:off x="889000" y="1149350"/>
            <a:ext cx="10414000" cy="2324101"/>
          </a:xfrm>
          <a:prstGeom prst="rect">
            <a:avLst/>
          </a:prstGeom>
        </p:spPr>
        <p:txBody>
          <a:bodyPr lIns="19050" tIns="19050" rIns="19050" bIns="19050" anchor="b"/>
          <a:lstStyle>
            <a:lvl1pPr algn="ctr" defTabSz="412739">
              <a:defRPr sz="5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xfrm>
            <a:off x="889000" y="3536950"/>
            <a:ext cx="10414000" cy="793751"/>
          </a:xfrm>
          <a:prstGeom prst="rect">
            <a:avLst/>
          </a:prstGeom>
        </p:spPr>
        <p:txBody>
          <a:bodyPr lIns="19050" tIns="19050" rIns="19050" bIns="19050"/>
          <a:lstStyle>
            <a:lvl1pPr marL="0" indent="0" algn="ctr" defTabSz="412739">
              <a:spcBef>
                <a:spcPts val="0"/>
              </a:spcBef>
              <a:buSzTx/>
              <a:buFontTx/>
              <a:buNone/>
              <a:defRPr sz="2133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304792" algn="ctr" defTabSz="412739">
              <a:spcBef>
                <a:spcPts val="0"/>
              </a:spcBef>
              <a:buSzTx/>
              <a:buFontTx/>
              <a:buNone/>
              <a:defRPr sz="2133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609585" algn="ctr" defTabSz="412739">
              <a:spcBef>
                <a:spcPts val="0"/>
              </a:spcBef>
              <a:buSzTx/>
              <a:buFontTx/>
              <a:buNone/>
              <a:defRPr sz="2133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914377" algn="ctr" defTabSz="412739">
              <a:spcBef>
                <a:spcPts val="0"/>
              </a:spcBef>
              <a:buSzTx/>
              <a:buFontTx/>
              <a:buNone/>
              <a:defRPr sz="2133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1219170" algn="ctr" defTabSz="412739">
              <a:spcBef>
                <a:spcPts val="0"/>
              </a:spcBef>
              <a:buSzTx/>
              <a:buFontTx/>
              <a:buNone/>
              <a:defRPr sz="2133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8" name="Shape 238"/>
          <p:cNvSpPr>
            <a:spLocks noGrp="1"/>
          </p:cNvSpPr>
          <p:nvPr>
            <p:ph type="sldNum" sz="quarter" idx="2"/>
          </p:nvPr>
        </p:nvSpPr>
        <p:spPr>
          <a:xfrm>
            <a:off x="5974223" y="6540500"/>
            <a:ext cx="237204" cy="237067"/>
          </a:xfrm>
          <a:prstGeom prst="rect">
            <a:avLst/>
          </a:prstGeom>
        </p:spPr>
        <p:txBody>
          <a:bodyPr wrap="none" lIns="19050" tIns="19050" rIns="19050" bIns="19050" anchor="t"/>
          <a:lstStyle>
            <a:lvl1pPr algn="ctr" defTabSz="412739">
              <a:defRPr sz="1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6792710"/>
      </p:ext>
    </p:extLst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nd Slide_yellow">
    <p:bg>
      <p:bgPr>
        <a:solidFill>
          <a:srgbClr val="FDB8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5"/>
          <p:cNvSpPr txBox="1">
            <a:spLocks/>
          </p:cNvSpPr>
          <p:nvPr userDrawn="1"/>
        </p:nvSpPr>
        <p:spPr>
          <a:xfrm>
            <a:off x="483175" y="6534612"/>
            <a:ext cx="1507067" cy="146049"/>
          </a:xfrm>
          <a:prstGeom prst="rect">
            <a:avLst/>
          </a:prstGeom>
          <a:noFill/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r>
              <a:rPr lang="en-US" sz="1067" dirty="0">
                <a:solidFill>
                  <a:srgbClr val="FFFFFF">
                    <a:alpha val="80000"/>
                  </a:srgbClr>
                </a:solidFill>
              </a:rPr>
              <a:t>©2016 IBM Corporation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76EC2-474A-465D-8DBB-A462A8C807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704" y="2795996"/>
            <a:ext cx="4062004" cy="406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2561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60415_POWER-POINT-SLIDES_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38896" y="5704737"/>
            <a:ext cx="1913680" cy="956841"/>
          </a:xfrm>
          <a:prstGeom prst="rect">
            <a:avLst/>
          </a:prstGeom>
          <a:solidFill>
            <a:srgbClr val="001F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240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4574" y="6068728"/>
            <a:ext cx="1084532" cy="48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809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63471" y="1306149"/>
            <a:ext cx="11239500" cy="665161"/>
          </a:xfrm>
        </p:spPr>
        <p:txBody>
          <a:bodyPr/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100" b="1" kern="1200" dirty="0" smtClean="0">
                <a:solidFill>
                  <a:schemeClr val="bg2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100" kern="1200" dirty="0" smtClean="0">
                <a:solidFill>
                  <a:schemeClr val="bg2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100" kern="1200" dirty="0" smtClean="0">
                <a:solidFill>
                  <a:schemeClr val="bg2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100" kern="1200" dirty="0" smtClean="0">
                <a:solidFill>
                  <a:schemeClr val="bg2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100" kern="1200" dirty="0">
                <a:solidFill>
                  <a:schemeClr val="bg2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371940" y="5630950"/>
            <a:ext cx="3982045" cy="938780"/>
          </a:xfrm>
        </p:spPr>
        <p:txBody>
          <a:bodyPr/>
          <a:lstStyle>
            <a:lvl1pPr marL="114298" indent="-11429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260B0"/>
              </a:buClr>
              <a:buSzPct val="125000"/>
              <a:buFont typeface="Arial" pitchFamily="-110" charset="0"/>
              <a:buChar char="•"/>
              <a:tabLst>
                <a:tab pos="457191" algn="l"/>
              </a:tabLst>
              <a:defRPr lang="en-US" sz="1000" kern="1200" dirty="0" smtClean="0">
                <a:solidFill>
                  <a:schemeClr val="bg2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100" kern="1200" dirty="0" smtClean="0">
                <a:solidFill>
                  <a:schemeClr val="bg2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100" kern="1200" dirty="0" smtClean="0">
                <a:solidFill>
                  <a:schemeClr val="bg2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100" kern="1200" dirty="0" smtClean="0">
                <a:solidFill>
                  <a:schemeClr val="bg2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100" kern="1200" dirty="0">
                <a:solidFill>
                  <a:schemeClr val="bg2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6815026" y="5296924"/>
            <a:ext cx="4917017" cy="1224213"/>
          </a:xfrm>
        </p:spPr>
        <p:txBody>
          <a:bodyPr/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000" b="1" kern="1200" dirty="0" smtClean="0">
                <a:solidFill>
                  <a:srgbClr val="1562AE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100" kern="1200" dirty="0" smtClean="0">
                <a:solidFill>
                  <a:schemeClr val="bg2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100" kern="1200" dirty="0" smtClean="0">
                <a:solidFill>
                  <a:schemeClr val="bg2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100" kern="1200" dirty="0" smtClean="0">
                <a:solidFill>
                  <a:schemeClr val="bg2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100" kern="1200" dirty="0">
                <a:solidFill>
                  <a:schemeClr val="bg2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371940" y="2307210"/>
            <a:ext cx="3982045" cy="1633164"/>
          </a:xfrm>
        </p:spPr>
        <p:txBody>
          <a:bodyPr/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000" kern="1200" dirty="0" smtClean="0">
                <a:solidFill>
                  <a:schemeClr val="bg2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100" kern="1200" dirty="0" smtClean="0">
                <a:solidFill>
                  <a:schemeClr val="bg2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100" kern="1200" dirty="0" smtClean="0">
                <a:solidFill>
                  <a:schemeClr val="bg2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100" kern="1200" dirty="0" smtClean="0">
                <a:solidFill>
                  <a:schemeClr val="bg2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100" kern="1200" dirty="0">
                <a:solidFill>
                  <a:schemeClr val="bg2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361085" y="2060440"/>
            <a:ext cx="3991459" cy="325437"/>
          </a:xfrm>
        </p:spPr>
        <p:txBody>
          <a:bodyPr/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1400" b="1" dirty="0" smtClean="0">
                <a:solidFill>
                  <a:srgbClr val="1562AE"/>
                </a:solidFill>
                <a:latin typeface="Helvetica" pitchFamily="-110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1400" b="1" dirty="0" smtClean="0">
                <a:solidFill>
                  <a:srgbClr val="1562AE"/>
                </a:solidFill>
                <a:latin typeface="Helvetica" pitchFamily="-110" charset="0"/>
                <a:ea typeface="+mj-ea"/>
                <a:cs typeface="+mj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1400" b="1" dirty="0" smtClean="0">
                <a:solidFill>
                  <a:srgbClr val="1562AE"/>
                </a:solidFill>
                <a:latin typeface="Helvetica" pitchFamily="-110" charset="0"/>
                <a:ea typeface="+mj-ea"/>
                <a:cs typeface="+mj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1400" b="1" dirty="0" smtClean="0">
                <a:solidFill>
                  <a:srgbClr val="1562AE"/>
                </a:solidFill>
                <a:latin typeface="Helvetica" pitchFamily="-110" charset="0"/>
                <a:ea typeface="+mj-ea"/>
                <a:cs typeface="+mj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1400" b="1" dirty="0">
                <a:solidFill>
                  <a:srgbClr val="1562AE"/>
                </a:solidFill>
                <a:latin typeface="Helvetica" pitchFamily="-110" charset="0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76571" y="906667"/>
            <a:ext cx="10996084" cy="325437"/>
          </a:xfrm>
        </p:spPr>
        <p:txBody>
          <a:bodyPr/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1800" b="1" dirty="0" smtClean="0">
                <a:solidFill>
                  <a:srgbClr val="1562AE"/>
                </a:solidFill>
                <a:latin typeface="Helvetica" pitchFamily="-110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1400" b="1" dirty="0" smtClean="0">
                <a:solidFill>
                  <a:srgbClr val="1562AE"/>
                </a:solidFill>
                <a:latin typeface="Helvetica" pitchFamily="-110" charset="0"/>
                <a:ea typeface="+mj-ea"/>
                <a:cs typeface="+mj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1400" b="1" dirty="0" smtClean="0">
                <a:solidFill>
                  <a:srgbClr val="1562AE"/>
                </a:solidFill>
                <a:latin typeface="Helvetica" pitchFamily="-110" charset="0"/>
                <a:ea typeface="+mj-ea"/>
                <a:cs typeface="+mj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1400" b="1" dirty="0" smtClean="0">
                <a:solidFill>
                  <a:srgbClr val="1562AE"/>
                </a:solidFill>
                <a:latin typeface="Helvetica" pitchFamily="-110" charset="0"/>
                <a:ea typeface="+mj-ea"/>
                <a:cs typeface="+mj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1400" b="1" dirty="0">
                <a:solidFill>
                  <a:srgbClr val="1562AE"/>
                </a:solidFill>
                <a:latin typeface="Helvetica" pitchFamily="-110" charset="0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4451352" y="2063183"/>
            <a:ext cx="3991459" cy="325437"/>
          </a:xfrm>
        </p:spPr>
        <p:txBody>
          <a:bodyPr/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1400" b="1" dirty="0" smtClean="0">
                <a:solidFill>
                  <a:srgbClr val="1562AE"/>
                </a:solidFill>
                <a:latin typeface="Helvetica" pitchFamily="-110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1400" b="1" dirty="0" smtClean="0">
                <a:solidFill>
                  <a:srgbClr val="1562AE"/>
                </a:solidFill>
                <a:latin typeface="Helvetica" pitchFamily="-110" charset="0"/>
                <a:ea typeface="+mj-ea"/>
                <a:cs typeface="+mj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1400" b="1" dirty="0" smtClean="0">
                <a:solidFill>
                  <a:srgbClr val="1562AE"/>
                </a:solidFill>
                <a:latin typeface="Helvetica" pitchFamily="-110" charset="0"/>
                <a:ea typeface="+mj-ea"/>
                <a:cs typeface="+mj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1400" b="1" dirty="0" smtClean="0">
                <a:solidFill>
                  <a:srgbClr val="1562AE"/>
                </a:solidFill>
                <a:latin typeface="Helvetica" pitchFamily="-110" charset="0"/>
                <a:ea typeface="+mj-ea"/>
                <a:cs typeface="+mj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1400" b="1" dirty="0">
                <a:solidFill>
                  <a:srgbClr val="1562AE"/>
                </a:solidFill>
                <a:latin typeface="Helvetica" pitchFamily="-110" charset="0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4451621" y="2307210"/>
            <a:ext cx="3982045" cy="1633164"/>
          </a:xfrm>
        </p:spPr>
        <p:txBody>
          <a:bodyPr/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000" kern="1200" dirty="0" smtClean="0">
                <a:solidFill>
                  <a:schemeClr val="bg2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100" kern="1200" dirty="0" smtClean="0">
                <a:solidFill>
                  <a:schemeClr val="bg2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100" kern="1200" dirty="0" smtClean="0">
                <a:solidFill>
                  <a:schemeClr val="bg2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100" kern="1200" dirty="0" smtClean="0">
                <a:solidFill>
                  <a:schemeClr val="bg2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100" kern="1200" dirty="0">
                <a:solidFill>
                  <a:schemeClr val="bg2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6"/>
          </p:nvPr>
        </p:nvSpPr>
        <p:spPr>
          <a:xfrm>
            <a:off x="7391525" y="4111828"/>
            <a:ext cx="3764016" cy="1246699"/>
          </a:xfrm>
          <a:ln w="25400" cap="flat" cmpd="sng" algn="ctr">
            <a:solidFill>
              <a:srgbClr val="1562AE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>
            <a:noAutofit/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1100" b="1" kern="1200" dirty="0" smtClean="0">
                <a:solidFill>
                  <a:schemeClr val="accent3"/>
                </a:solidFill>
                <a:latin typeface="Helvetica" pitchFamily="34" charset="0"/>
                <a:ea typeface="Arial Unicode MS" pitchFamily="34" charset="-128"/>
                <a:cs typeface="Arial Unicode MS" pitchFamily="34" charset="-128"/>
              </a:defRPr>
            </a:lvl1pPr>
            <a:lvl2pPr>
              <a:buSzPct val="120000"/>
              <a:defRPr lang="en-US" sz="1000" kern="1200" dirty="0" smtClean="0">
                <a:solidFill>
                  <a:schemeClr val="bg2"/>
                </a:solidFill>
                <a:latin typeface="Helvetica" pitchFamily="34" charset="0"/>
                <a:ea typeface="Arial Unicode MS" pitchFamily="34" charset="-128"/>
                <a:cs typeface="Arial Unicode MS" pitchFamily="34" charset="-128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366217" y="5468231"/>
            <a:ext cx="3991459" cy="325437"/>
          </a:xfrm>
        </p:spPr>
        <p:txBody>
          <a:bodyPr/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1400" b="1" dirty="0" smtClean="0">
                <a:solidFill>
                  <a:srgbClr val="1562AE"/>
                </a:solidFill>
                <a:latin typeface="Helvetica" pitchFamily="-110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1400" b="1" dirty="0" smtClean="0">
                <a:solidFill>
                  <a:srgbClr val="1562AE"/>
                </a:solidFill>
                <a:latin typeface="Helvetica" pitchFamily="-110" charset="0"/>
                <a:ea typeface="+mj-ea"/>
                <a:cs typeface="+mj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1400" b="1" dirty="0" smtClean="0">
                <a:solidFill>
                  <a:srgbClr val="1562AE"/>
                </a:solidFill>
                <a:latin typeface="Helvetica" pitchFamily="-110" charset="0"/>
                <a:ea typeface="+mj-ea"/>
                <a:cs typeface="+mj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1400" b="1" dirty="0" smtClean="0">
                <a:solidFill>
                  <a:srgbClr val="1562AE"/>
                </a:solidFill>
                <a:latin typeface="Helvetica" pitchFamily="-110" charset="0"/>
                <a:ea typeface="+mj-ea"/>
                <a:cs typeface="+mj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1400" b="1" dirty="0">
                <a:solidFill>
                  <a:srgbClr val="1562AE"/>
                </a:solidFill>
                <a:latin typeface="Helvetica" pitchFamily="-110" charset="0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14"/>
          <p:cNvSpPr>
            <a:spLocks noGrp="1"/>
          </p:cNvSpPr>
          <p:nvPr>
            <p:ph type="body" sz="quarter" idx="20"/>
          </p:nvPr>
        </p:nvSpPr>
        <p:spPr>
          <a:xfrm>
            <a:off x="371941" y="1471616"/>
            <a:ext cx="11237281" cy="504825"/>
          </a:xfrm>
        </p:spPr>
        <p:txBody>
          <a:bodyPr/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100" kern="1200" dirty="0" smtClean="0">
                <a:solidFill>
                  <a:schemeClr val="bg2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100" kern="1200" dirty="0" smtClean="0">
                <a:solidFill>
                  <a:schemeClr val="bg2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100" kern="1200" dirty="0" smtClean="0">
                <a:solidFill>
                  <a:schemeClr val="bg2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100" kern="1200" dirty="0" smtClean="0">
                <a:solidFill>
                  <a:schemeClr val="bg2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100" kern="1200" dirty="0">
                <a:solidFill>
                  <a:schemeClr val="bg2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4419061" y="505451"/>
            <a:ext cx="6913033" cy="276227"/>
          </a:xfr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1100" kern="1200" dirty="0" smtClean="0">
                <a:solidFill>
                  <a:srgbClr val="1562AE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1100" kern="1200" dirty="0" smtClean="0">
                <a:solidFill>
                  <a:srgbClr val="1562AE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1100" kern="1200" dirty="0" smtClean="0">
                <a:solidFill>
                  <a:srgbClr val="1562AE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1100" kern="1200" dirty="0" smtClean="0">
                <a:solidFill>
                  <a:srgbClr val="1562AE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1100" kern="1200" dirty="0">
                <a:solidFill>
                  <a:srgbClr val="1562AE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751013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59651" y="231648"/>
            <a:ext cx="3779520" cy="2133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667" b="0" i="0">
                <a:solidFill>
                  <a:srgbClr val="FFFFFF"/>
                </a:solidFill>
                <a:latin typeface="Helvetica Neue Regular" charset="0"/>
                <a:cs typeface="Helvetica Neue Regular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50" name="Group 49"/>
          <p:cNvGrpSpPr>
            <a:grpSpLocks noChangeAspect="1"/>
          </p:cNvGrpSpPr>
          <p:nvPr userDrawn="1"/>
        </p:nvGrpSpPr>
        <p:grpSpPr>
          <a:xfrm>
            <a:off x="317217" y="6287320"/>
            <a:ext cx="631783" cy="256032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1" name="Freeform 6"/>
            <p:cNvSpPr>
              <a:spLocks/>
            </p:cNvSpPr>
            <p:nvPr userDrawn="1"/>
          </p:nvSpPr>
          <p:spPr bwMode="auto">
            <a:xfrm>
              <a:off x="5208594" y="2936869"/>
              <a:ext cx="758826" cy="141292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52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53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54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55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56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57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58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59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60" name="Rectangle 59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62" name="Rectangle 61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63" name="Rectangle 62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64" name="Rectangle 19"/>
            <p:cNvSpPr>
              <a:spLocks noChangeArrowheads="1"/>
            </p:cNvSpPr>
            <p:nvPr userDrawn="1"/>
          </p:nvSpPr>
          <p:spPr bwMode="auto">
            <a:xfrm>
              <a:off x="3360743" y="3790954"/>
              <a:ext cx="427045" cy="141292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65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66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67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68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69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70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71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72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73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74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75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76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77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78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79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80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81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82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83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84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85" name="Freeform 40"/>
            <p:cNvSpPr>
              <a:spLocks/>
            </p:cNvSpPr>
            <p:nvPr userDrawn="1"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86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87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88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89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90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</p:grp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04800" y="231648"/>
            <a:ext cx="3779520" cy="2133600"/>
          </a:xfrm>
        </p:spPr>
        <p:txBody>
          <a:bodyPr/>
          <a:lstStyle>
            <a:lvl1pPr>
              <a:defRPr b="0" i="0">
                <a:latin typeface="Helvetica Neue Regular" charset="0"/>
                <a:cs typeface="Helvetica Neue Regular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 descr="watson_logo.png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3163027"/>
            <a:ext cx="1242963" cy="262248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9" t="-655" r="1" b="3360"/>
          <a:stretch/>
        </p:blipFill>
        <p:spPr>
          <a:xfrm>
            <a:off x="6790661" y="1828801"/>
            <a:ext cx="540134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5989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59651" y="231648"/>
            <a:ext cx="3779520" cy="2133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667" b="0" i="0">
                <a:solidFill>
                  <a:srgbClr val="FFFFFF"/>
                </a:solidFill>
                <a:latin typeface="Helvetica Neue Regular" charset="0"/>
                <a:cs typeface="Helvetica Neue Regular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50" name="Group 49"/>
          <p:cNvGrpSpPr>
            <a:grpSpLocks noChangeAspect="1"/>
          </p:cNvGrpSpPr>
          <p:nvPr userDrawn="1"/>
        </p:nvGrpSpPr>
        <p:grpSpPr>
          <a:xfrm>
            <a:off x="317217" y="6287320"/>
            <a:ext cx="631783" cy="256032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1" name="Freeform 6"/>
            <p:cNvSpPr>
              <a:spLocks/>
            </p:cNvSpPr>
            <p:nvPr userDrawn="1"/>
          </p:nvSpPr>
          <p:spPr bwMode="auto">
            <a:xfrm>
              <a:off x="5208594" y="2936869"/>
              <a:ext cx="758826" cy="141292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52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53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54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55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56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57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58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59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60" name="Rectangle 59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62" name="Rectangle 61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63" name="Rectangle 62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64" name="Rectangle 19"/>
            <p:cNvSpPr>
              <a:spLocks noChangeArrowheads="1"/>
            </p:cNvSpPr>
            <p:nvPr userDrawn="1"/>
          </p:nvSpPr>
          <p:spPr bwMode="auto">
            <a:xfrm>
              <a:off x="3360743" y="3790954"/>
              <a:ext cx="427045" cy="141292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65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66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67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68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69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70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71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72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73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74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75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76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77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78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79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80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81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82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83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84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85" name="Freeform 40"/>
            <p:cNvSpPr>
              <a:spLocks/>
            </p:cNvSpPr>
            <p:nvPr userDrawn="1"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86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87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88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89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90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</p:grp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04800" y="231648"/>
            <a:ext cx="3779520" cy="2133600"/>
          </a:xfrm>
        </p:spPr>
        <p:txBody>
          <a:bodyPr/>
          <a:lstStyle>
            <a:lvl1pPr>
              <a:defRPr b="0" i="0">
                <a:latin typeface="Helvetica Neue Regular" charset="0"/>
                <a:cs typeface="Helvetica Neue Regular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 descr="watson_logo.png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3163027"/>
            <a:ext cx="1242963" cy="26224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62"/>
          <a:stretch/>
        </p:blipFill>
        <p:spPr>
          <a:xfrm>
            <a:off x="5976365" y="-4235"/>
            <a:ext cx="6215635" cy="686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4383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1648"/>
            <a:ext cx="5730240" cy="3048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39336-4A6C-4181-9A4C-E980843DE8CA}" type="datetime1">
              <a:rPr lang="en-US" smtClean="0"/>
              <a:t>10/1/2018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/ IBM Watson Knowledge Studio / Aug 2017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20891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1" y="1460413"/>
            <a:ext cx="11388513" cy="4322656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85EA2-F904-479B-8C10-DA50160625DE}" type="datetime1">
              <a:rPr lang="en-US" noProof="0" smtClean="0"/>
              <a:t>10/1/2018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Watson / IBM Watson Knowledge Studio / Aug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4801" y="231648"/>
            <a:ext cx="5966369" cy="12192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961733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63040"/>
            <a:ext cx="5669280" cy="43226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46CD2-EBE7-459A-AB87-EAA6AD568B55}" type="datetime1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/ IBM Watson Knowledge Studio / Aug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4801" y="231648"/>
            <a:ext cx="5966369" cy="1219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091724" y="1463040"/>
            <a:ext cx="5669280" cy="43226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74295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63040"/>
            <a:ext cx="3779520" cy="43226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7ADB7-A746-4CFC-8F30-FBC2C24D0971}" type="datetime1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/ IBM Watson Knowledge Studio / Aug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4801" y="231648"/>
            <a:ext cx="5966369" cy="1219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8025536" y="1463040"/>
            <a:ext cx="3779520" cy="43226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168935" y="1463040"/>
            <a:ext cx="3779520" cy="43226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8428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2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image" Target="../media/image17.png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image" Target="../media/image16.png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26" Type="http://schemas.openxmlformats.org/officeDocument/2006/relationships/image" Target="../media/image22.png"/><Relationship Id="rId3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91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5" Type="http://schemas.openxmlformats.org/officeDocument/2006/relationships/image" Target="../media/image21.png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90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24" Type="http://schemas.openxmlformats.org/officeDocument/2006/relationships/theme" Target="../theme/theme5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9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13" Type="http://schemas.openxmlformats.org/officeDocument/2006/relationships/slideLayout" Target="../slideLayouts/slideLayout106.xml"/><Relationship Id="rId18" Type="http://schemas.openxmlformats.org/officeDocument/2006/relationships/slideLayout" Target="../slideLayouts/slideLayout111.xml"/><Relationship Id="rId26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96.xml"/><Relationship Id="rId21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00.xml"/><Relationship Id="rId12" Type="http://schemas.openxmlformats.org/officeDocument/2006/relationships/slideLayout" Target="../slideLayouts/slideLayout105.xml"/><Relationship Id="rId17" Type="http://schemas.openxmlformats.org/officeDocument/2006/relationships/slideLayout" Target="../slideLayouts/slideLayout110.xml"/><Relationship Id="rId25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109.xml"/><Relationship Id="rId20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24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98.xml"/><Relationship Id="rId15" Type="http://schemas.openxmlformats.org/officeDocument/2006/relationships/slideLayout" Target="../slideLayouts/slideLayout108.xml"/><Relationship Id="rId23" Type="http://schemas.openxmlformats.org/officeDocument/2006/relationships/slideLayout" Target="../slideLayouts/slideLayout116.xml"/><Relationship Id="rId28" Type="http://schemas.openxmlformats.org/officeDocument/2006/relationships/theme" Target="../theme/theme6.xml"/><Relationship Id="rId10" Type="http://schemas.openxmlformats.org/officeDocument/2006/relationships/slideLayout" Target="../slideLayouts/slideLayout103.xml"/><Relationship Id="rId19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Relationship Id="rId14" Type="http://schemas.openxmlformats.org/officeDocument/2006/relationships/slideLayout" Target="../slideLayouts/slideLayout107.xml"/><Relationship Id="rId22" Type="http://schemas.openxmlformats.org/officeDocument/2006/relationships/slideLayout" Target="../slideLayouts/slideLayout115.xml"/><Relationship Id="rId27" Type="http://schemas.openxmlformats.org/officeDocument/2006/relationships/slideLayout" Target="../slideLayouts/slideLayout1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852488"/>
            <a:ext cx="11555413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2777" name="Rectangle 9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5741988" y="6499225"/>
            <a:ext cx="665162" cy="3206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50000"/>
              </a:spcBef>
              <a:defRPr sz="1000" b="1">
                <a:solidFill>
                  <a:schemeClr val="bg1"/>
                </a:solidFill>
              </a:defRPr>
            </a:lvl1pPr>
          </a:lstStyle>
          <a:p>
            <a:pPr fontAlgn="base">
              <a:spcAft>
                <a:spcPct val="0"/>
              </a:spcAft>
              <a:defRPr/>
            </a:pPr>
            <a:fld id="{D4394236-AFB6-44D4-94A5-600503E865CC}" type="slidenum">
              <a:rPr lang="en-US" altLang="en-US">
                <a:solidFill>
                  <a:srgbClr val="FFFFFF"/>
                </a:solidFill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28" name="Line 236"/>
          <p:cNvSpPr>
            <a:spLocks noChangeShapeType="1"/>
          </p:cNvSpPr>
          <p:nvPr/>
        </p:nvSpPr>
        <p:spPr bwMode="black">
          <a:xfrm>
            <a:off x="7264400" y="6456363"/>
            <a:ext cx="0" cy="19208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s-CO" sz="4400">
              <a:solidFill>
                <a:srgbClr val="FF9900"/>
              </a:solidFill>
            </a:endParaRPr>
          </a:p>
        </p:txBody>
      </p:sp>
      <p:sp>
        <p:nvSpPr>
          <p:cNvPr id="1029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03200" y="1365250"/>
            <a:ext cx="11555413" cy="507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pic>
        <p:nvPicPr>
          <p:cNvPr id="1030" name="Picture 7" descr="Logo IBM de Colombia Negro.gif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6535738"/>
            <a:ext cx="842963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 descr="Banner.jp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371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</p:sldLayoutIdLst>
  <p:transition spd="med">
    <p:split orient="vert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00CCFF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00CCFF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00CCFF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00CCFF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00CCFF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006795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006795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006795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006795"/>
          </a:solidFill>
          <a:latin typeface="Arial" charset="0"/>
          <a:cs typeface="Arial" charset="0"/>
        </a:defRPr>
      </a:lvl9pPr>
    </p:titleStyle>
    <p:bodyStyle>
      <a:lvl1pPr marL="228600" indent="-228600" algn="l" rtl="0" eaLnBrk="0" fontAlgn="base" hangingPunct="0">
        <a:lnSpc>
          <a:spcPct val="115000"/>
        </a:lnSpc>
        <a:spcBef>
          <a:spcPct val="40000"/>
        </a:spcBef>
        <a:spcAft>
          <a:spcPct val="0"/>
        </a:spcAft>
        <a:buClr>
          <a:srgbClr val="00B0F0"/>
        </a:buClr>
        <a:buFont typeface="Wingdings" panose="05000000000000000000" pitchFamily="2" charset="2"/>
        <a:buChar char="§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8600" algn="l" rtl="0" eaLnBrk="0" fontAlgn="base" hangingPunct="0">
        <a:lnSpc>
          <a:spcPct val="115000"/>
        </a:lnSpc>
        <a:spcBef>
          <a:spcPct val="40000"/>
        </a:spcBef>
        <a:spcAft>
          <a:spcPct val="15000"/>
        </a:spcAft>
        <a:buClr>
          <a:srgbClr val="00B0F0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+mn-cs"/>
        </a:defRPr>
      </a:lvl2pPr>
      <a:lvl3pPr marL="857250" indent="-171450" algn="l" rtl="0" eaLnBrk="0" fontAlgn="base" hangingPunct="0">
        <a:lnSpc>
          <a:spcPct val="115000"/>
        </a:lnSpc>
        <a:spcBef>
          <a:spcPct val="40000"/>
        </a:spcBef>
        <a:spcAft>
          <a:spcPct val="0"/>
        </a:spcAft>
        <a:buClr>
          <a:srgbClr val="00B0F0"/>
        </a:buClr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cs typeface="+mn-cs"/>
        </a:defRPr>
      </a:lvl3pPr>
      <a:lvl4pPr marL="1143000" indent="-171450" algn="l" rtl="0" eaLnBrk="0" fontAlgn="base" hangingPunct="0">
        <a:lnSpc>
          <a:spcPct val="115000"/>
        </a:lnSpc>
        <a:spcBef>
          <a:spcPct val="40000"/>
        </a:spcBef>
        <a:spcAft>
          <a:spcPct val="0"/>
        </a:spcAft>
        <a:buClr>
          <a:srgbClr val="00B0F0"/>
        </a:buClr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cs typeface="+mn-cs"/>
        </a:defRPr>
      </a:lvl4pPr>
      <a:lvl5pPr marL="1485900" indent="-171450" algn="l" rtl="0" eaLnBrk="0" fontAlgn="base" hangingPunct="0">
        <a:lnSpc>
          <a:spcPct val="115000"/>
        </a:lnSpc>
        <a:spcBef>
          <a:spcPct val="40000"/>
        </a:spcBef>
        <a:spcAft>
          <a:spcPct val="0"/>
        </a:spcAft>
        <a:buClr>
          <a:srgbClr val="00B0F0"/>
        </a:buClr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cs typeface="+mn-cs"/>
        </a:defRPr>
      </a:lvl5pPr>
      <a:lvl6pPr marL="1943100" indent="-171450" algn="l" rtl="0" fontAlgn="base">
        <a:lnSpc>
          <a:spcPct val="115000"/>
        </a:lnSpc>
        <a:spcBef>
          <a:spcPct val="40000"/>
        </a:spcBef>
        <a:spcAft>
          <a:spcPct val="0"/>
        </a:spcAft>
        <a:buClr>
          <a:srgbClr val="DD137B"/>
        </a:buClr>
        <a:buFont typeface="Arial" charset="0"/>
        <a:buChar char="–"/>
        <a:defRPr sz="1600">
          <a:solidFill>
            <a:schemeClr val="tx1"/>
          </a:solidFill>
          <a:latin typeface="+mn-lt"/>
          <a:cs typeface="+mn-cs"/>
        </a:defRPr>
      </a:lvl6pPr>
      <a:lvl7pPr marL="2400300" indent="-171450" algn="l" rtl="0" fontAlgn="base">
        <a:lnSpc>
          <a:spcPct val="115000"/>
        </a:lnSpc>
        <a:spcBef>
          <a:spcPct val="40000"/>
        </a:spcBef>
        <a:spcAft>
          <a:spcPct val="0"/>
        </a:spcAft>
        <a:buClr>
          <a:srgbClr val="DD137B"/>
        </a:buClr>
        <a:buFont typeface="Arial" charset="0"/>
        <a:buChar char="–"/>
        <a:defRPr sz="1600">
          <a:solidFill>
            <a:schemeClr val="tx1"/>
          </a:solidFill>
          <a:latin typeface="+mn-lt"/>
          <a:cs typeface="+mn-cs"/>
        </a:defRPr>
      </a:lvl7pPr>
      <a:lvl8pPr marL="2857500" indent="-171450" algn="l" rtl="0" fontAlgn="base">
        <a:lnSpc>
          <a:spcPct val="115000"/>
        </a:lnSpc>
        <a:spcBef>
          <a:spcPct val="40000"/>
        </a:spcBef>
        <a:spcAft>
          <a:spcPct val="0"/>
        </a:spcAft>
        <a:buClr>
          <a:srgbClr val="DD137B"/>
        </a:buClr>
        <a:buFont typeface="Arial" charset="0"/>
        <a:buChar char="–"/>
        <a:defRPr sz="1600">
          <a:solidFill>
            <a:schemeClr val="tx1"/>
          </a:solidFill>
          <a:latin typeface="+mn-lt"/>
          <a:cs typeface="+mn-cs"/>
        </a:defRPr>
      </a:lvl8pPr>
      <a:lvl9pPr marL="3314700" indent="-171450" algn="l" rtl="0" fontAlgn="base">
        <a:lnSpc>
          <a:spcPct val="115000"/>
        </a:lnSpc>
        <a:spcBef>
          <a:spcPct val="40000"/>
        </a:spcBef>
        <a:spcAft>
          <a:spcPct val="0"/>
        </a:spcAft>
        <a:buClr>
          <a:srgbClr val="DD137B"/>
        </a:buClr>
        <a:buFont typeface="Arial" charset="0"/>
        <a:buChar char="–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7680" y="548640"/>
            <a:ext cx="11704320" cy="492443"/>
          </a:xfrm>
          <a:prstGeom prst="rect">
            <a:avLst/>
          </a:prstGeom>
        </p:spPr>
        <p:txBody>
          <a:bodyPr vert="horz" wrap="square" lIns="0" tIns="0" rIns="822960" bIns="0" rtlCol="0" anchor="t" anchorCtr="0">
            <a:sp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7680" y="1500613"/>
            <a:ext cx="11330111" cy="1957459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635256" y="6551495"/>
            <a:ext cx="442544" cy="16421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09585"/>
            <a:fld id="{9B56CEAA-430B-E444-BEC6-7F9CF6806FD6}" type="slidenum">
              <a:rPr lang="en-US" sz="1067" kern="0" spc="-40">
                <a:solidFill>
                  <a:prstClr val="black"/>
                </a:solidFill>
                <a:cs typeface="Arial"/>
              </a:rPr>
              <a:pPr defTabSz="609585"/>
              <a:t>‹#›</a:t>
            </a:fld>
            <a:endParaRPr lang="en-US" sz="1067" kern="0" spc="-40" dirty="0">
              <a:solidFill>
                <a:prstClr val="black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5208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  <p:sldLayoutId id="2147483897" r:id="rId12"/>
    <p:sldLayoutId id="2147483898" r:id="rId13"/>
    <p:sldLayoutId id="2147483899" r:id="rId14"/>
    <p:sldLayoutId id="2147483900" r:id="rId15"/>
    <p:sldLayoutId id="2147483901" r:id="rId16"/>
    <p:sldLayoutId id="2147483902" r:id="rId17"/>
    <p:sldLayoutId id="2147483903" r:id="rId18"/>
    <p:sldLayoutId id="2147483904" r:id="rId19"/>
    <p:sldLayoutId id="2147483905" r:id="rId20"/>
    <p:sldLayoutId id="2147483906" r:id="rId21"/>
    <p:sldLayoutId id="2147483908" r:id="rId22"/>
    <p:sldLayoutId id="2147483909" r:id="rId23"/>
    <p:sldLayoutId id="2147483910" r:id="rId24"/>
    <p:sldLayoutId id="2147483911" r:id="rId25"/>
    <p:sldLayoutId id="2147483912" r:id="rId26"/>
    <p:sldLayoutId id="2147483913" r:id="rId27"/>
    <p:sldLayoutId id="2147483940" r:id="rId28"/>
    <p:sldLayoutId id="2147484050" r:id="rId29"/>
    <p:sldLayoutId id="2147484056" r:id="rId3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09585" rtl="0" eaLnBrk="1" latinLnBrk="0" hangingPunct="1">
        <a:spcBef>
          <a:spcPct val="0"/>
        </a:spcBef>
        <a:buNone/>
        <a:defRPr sz="3200" b="1" kern="0" spc="-40">
          <a:solidFill>
            <a:srgbClr val="009EE2"/>
          </a:solidFill>
          <a:latin typeface="+mj-lt"/>
          <a:ea typeface="+mj-ea"/>
          <a:cs typeface="+mj-cs"/>
        </a:defRPr>
      </a:lvl1pPr>
    </p:titleStyle>
    <p:bodyStyle>
      <a:lvl1pPr marL="302676" indent="-302676" algn="l" defTabSz="609585" rtl="0" eaLnBrk="1" latinLnBrk="0" hangingPunct="1">
        <a:spcBef>
          <a:spcPct val="20000"/>
        </a:spcBef>
        <a:buFont typeface="Arial" pitchFamily="34" charset="0"/>
        <a:buChar char="–"/>
        <a:defRPr sz="2800" kern="0" spc="-40">
          <a:solidFill>
            <a:schemeClr val="tx1"/>
          </a:solidFill>
          <a:latin typeface="Arial"/>
          <a:ea typeface="+mn-ea"/>
          <a:cs typeface="+mn-cs"/>
        </a:defRPr>
      </a:lvl1pPr>
      <a:lvl2pPr marL="687900" indent="-228594" algn="l" defTabSz="609585" rtl="0" eaLnBrk="1" latinLnBrk="0" hangingPunct="1">
        <a:spcBef>
          <a:spcPct val="20000"/>
        </a:spcBef>
        <a:buFont typeface="Arial" pitchFamily="34" charset="0"/>
        <a:buChar char="•"/>
        <a:defRPr sz="2400" kern="0" spc="-40">
          <a:solidFill>
            <a:schemeClr val="tx1"/>
          </a:solidFill>
          <a:latin typeface="Arial"/>
          <a:ea typeface="+mn-ea"/>
          <a:cs typeface="+mn-cs"/>
        </a:defRPr>
      </a:lvl2pPr>
      <a:lvl3pPr marL="1147205" indent="-230712" algn="l" defTabSz="609585" rtl="0" eaLnBrk="1" latinLnBrk="0" hangingPunct="1">
        <a:spcBef>
          <a:spcPct val="20000"/>
        </a:spcBef>
        <a:buFont typeface="Arial" pitchFamily="34" charset="0"/>
        <a:buChar char="–"/>
        <a:defRPr sz="2133" kern="0" spc="-40">
          <a:solidFill>
            <a:schemeClr val="tx1"/>
          </a:solidFill>
          <a:latin typeface="Arial"/>
          <a:ea typeface="+mn-ea"/>
          <a:cs typeface="+mn-cs"/>
        </a:defRPr>
      </a:lvl3pPr>
      <a:lvl4pPr marL="1447764" indent="-156629" algn="l" defTabSz="609585" rtl="0" eaLnBrk="1" latinLnBrk="0" hangingPunct="1">
        <a:spcBef>
          <a:spcPct val="20000"/>
        </a:spcBef>
        <a:buFont typeface="Arial" pitchFamily="34" charset="0"/>
        <a:buChar char="•"/>
        <a:defRPr sz="1867" kern="0" spc="-40">
          <a:solidFill>
            <a:schemeClr val="tx1"/>
          </a:solidFill>
          <a:latin typeface="Arial"/>
          <a:ea typeface="+mn-ea"/>
          <a:cs typeface="+mn-cs"/>
        </a:defRPr>
      </a:lvl4pPr>
      <a:lvl5pPr marL="1979035" indent="-228594" algn="l" defTabSz="609585" rtl="0" eaLnBrk="1" latinLnBrk="0" hangingPunct="1">
        <a:spcBef>
          <a:spcPct val="20000"/>
        </a:spcBef>
        <a:buFont typeface="Arial" pitchFamily="34" charset="0"/>
        <a:buChar char="–"/>
        <a:defRPr sz="1867" kern="0" spc="-40">
          <a:solidFill>
            <a:schemeClr val="tx1"/>
          </a:solidFill>
          <a:latin typeface="Arial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91584" y="1202268"/>
            <a:ext cx="11190816" cy="4923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5385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  <p:sldLayoutId id="2147483933" r:id="rId14"/>
    <p:sldLayoutId id="2147483934" r:id="rId15"/>
    <p:sldLayoutId id="2147483935" r:id="rId16"/>
    <p:sldLayoutId id="2147483936" r:id="rId17"/>
    <p:sldLayoutId id="2147483937" r:id="rId18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accent1"/>
          </a:solidFill>
          <a:latin typeface="+mj-lt"/>
          <a:ea typeface="MS PGothic" panose="020B0600070205080204" pitchFamily="34" charset="-128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MS PGothic" panose="020B0600070205080204" pitchFamily="34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MS PGothic" panose="020B0600070205080204" pitchFamily="34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MS PGothic" panose="020B0600070205080204" pitchFamily="34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MS PGothic" panose="020B0600070205080204" pitchFamily="34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9pPr>
    </p:titleStyle>
    <p:bodyStyle>
      <a:lvl1pPr marL="180975" indent="-180975" algn="l" defTabSz="457200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rgbClr val="777677"/>
          </a:solidFill>
          <a:latin typeface="+mn-lt"/>
          <a:ea typeface="MS PGothic" panose="020B0600070205080204" pitchFamily="34" charset="-128"/>
          <a:cs typeface="+mn-cs"/>
        </a:defRPr>
      </a:lvl1pPr>
      <a:lvl2pPr marL="420688" indent="-180975" algn="l" defTabSz="457200" rtl="0" eaLnBrk="0" fontAlgn="base" hangingPunct="0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rgbClr val="777677"/>
          </a:solidFill>
          <a:latin typeface="+mn-lt"/>
          <a:ea typeface="MS PGothic" panose="020B0600070205080204" pitchFamily="34" charset="-128"/>
          <a:cs typeface="+mn-cs"/>
        </a:defRPr>
      </a:lvl2pPr>
      <a:lvl3pPr marL="593725" indent="-173038" algn="l" defTabSz="457200" rtl="0" eaLnBrk="0" fontAlgn="base" hangingPunct="0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accent2"/>
          </a:solidFill>
          <a:latin typeface="+mn-lt"/>
          <a:ea typeface="MS PGothic" panose="020B0600070205080204" pitchFamily="34" charset="-128"/>
          <a:cs typeface="+mn-cs"/>
        </a:defRPr>
      </a:lvl3pPr>
      <a:lvl4pPr marL="893763" indent="-300038" algn="l" defTabSz="457200" rtl="0" eaLnBrk="0" fontAlgn="base" hangingPunct="0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1400" kern="1200">
          <a:solidFill>
            <a:schemeClr val="accent2"/>
          </a:solidFill>
          <a:latin typeface="+mn-lt"/>
          <a:ea typeface="MS PGothic" panose="020B0600070205080204" pitchFamily="34" charset="-128"/>
          <a:cs typeface="+mn-cs"/>
        </a:defRPr>
      </a:lvl4pPr>
      <a:lvl5pPr marL="1074738" indent="-180975" algn="l" defTabSz="457200" rtl="0" eaLnBrk="0" fontAlgn="base" hangingPunct="0">
        <a:spcBef>
          <a:spcPts val="600"/>
        </a:spcBef>
        <a:spcAft>
          <a:spcPct val="0"/>
        </a:spcAft>
        <a:buFont typeface="Arial" panose="020B0604020202020204" pitchFamily="34" charset="0"/>
        <a:buChar char="»"/>
        <a:defRPr sz="1400" kern="1200">
          <a:solidFill>
            <a:schemeClr val="accent2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437448"/>
            <a:ext cx="12192000" cy="420551"/>
          </a:xfrm>
          <a:prstGeom prst="rect">
            <a:avLst/>
          </a:prstGeom>
          <a:solidFill>
            <a:srgbClr val="05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16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05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3296" y="861034"/>
            <a:ext cx="11226800" cy="5442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5"/>
          <p:cNvSpPr txBox="1">
            <a:spLocks/>
          </p:cNvSpPr>
          <p:nvPr userDrawn="1"/>
        </p:nvSpPr>
        <p:spPr>
          <a:xfrm>
            <a:off x="11588635" y="4870078"/>
            <a:ext cx="3024000" cy="874507"/>
          </a:xfrm>
          <a:prstGeom prst="rect">
            <a:avLst/>
          </a:prstGeom>
          <a:noFill/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950" b="1" dirty="0">
              <a:solidFill>
                <a:srgbClr val="191919">
                  <a:lumMod val="50000"/>
                  <a:lumOff val="50000"/>
                </a:srgb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3296" y="302020"/>
            <a:ext cx="9892732" cy="3937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8600" y="6496204"/>
            <a:ext cx="41148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463296" y="6480993"/>
            <a:ext cx="27432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CF704F3-BC25-467A-AA95-C05652B77AD6}" type="slidenum">
              <a:rPr lang="es-ES" smtClean="0"/>
              <a:pPr/>
              <a:t>‹#›</a:t>
            </a:fld>
            <a:endParaRPr lang="es-E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6286" y="6511727"/>
            <a:ext cx="652516" cy="2854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588206" y="168171"/>
            <a:ext cx="1603794" cy="48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891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  <p:sldLayoutId id="2147483966" r:id="rId5"/>
    <p:sldLayoutId id="2147483967" r:id="rId6"/>
    <p:sldLayoutId id="2147483968" r:id="rId7"/>
    <p:sldLayoutId id="2147483969" r:id="rId8"/>
    <p:sldLayoutId id="2147483970" r:id="rId9"/>
    <p:sldLayoutId id="2147483972" r:id="rId10"/>
  </p:sldLayoutIdLst>
  <p:hf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+mj-lt"/>
          <a:ea typeface="MS PGothic" pitchFamily="34" charset="-128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34" charset="0"/>
          <a:ea typeface="MS PGothic" pitchFamily="34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34" charset="0"/>
          <a:ea typeface="MS PGothic" pitchFamily="34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34" charset="0"/>
          <a:ea typeface="MS PGothic" pitchFamily="34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34" charset="0"/>
          <a:ea typeface="MS PGothic" pitchFamily="34" charset="-128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34" charset="0"/>
        </a:defRPr>
      </a:lvl9pPr>
    </p:titleStyle>
    <p:bodyStyle>
      <a:lvl1pPr marL="228600" indent="-228600" algn="l" rtl="0" eaLnBrk="0" fontAlgn="base" hangingPunct="0">
        <a:spcBef>
          <a:spcPts val="900"/>
        </a:spcBef>
        <a:spcAft>
          <a:spcPct val="0"/>
        </a:spcAft>
        <a:buFont typeface="Wingdings" pitchFamily="2" charset="2"/>
        <a:buChar char="§"/>
        <a:defRPr lang="en-US" sz="2000" kern="1200" dirty="0" smtClean="0">
          <a:solidFill>
            <a:schemeClr val="tx2"/>
          </a:solidFill>
          <a:latin typeface="+mn-lt"/>
          <a:ea typeface="MS PGothic" pitchFamily="34" charset="-128"/>
          <a:cs typeface="+mn-cs"/>
        </a:defRPr>
      </a:lvl1pPr>
      <a:lvl2pPr marL="457200" indent="-228600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buChar char="–"/>
        <a:defRPr lang="en-US" sz="1800" kern="1200" dirty="0" smtClean="0">
          <a:solidFill>
            <a:schemeClr val="tx2"/>
          </a:solidFill>
          <a:latin typeface="+mn-lt"/>
          <a:ea typeface="MS PGothic" pitchFamily="34" charset="-128"/>
          <a:cs typeface="+mn-cs"/>
        </a:defRPr>
      </a:lvl2pPr>
      <a:lvl3pPr marL="685800" indent="-228600" algn="l" rtl="0" eaLnBrk="0" fontAlgn="base" hangingPunct="0">
        <a:spcBef>
          <a:spcPct val="0"/>
        </a:spcBef>
        <a:spcAft>
          <a:spcPct val="0"/>
        </a:spcAft>
        <a:buFont typeface="Wingdings" pitchFamily="2" charset="2"/>
        <a:buChar char="§"/>
        <a:defRPr lang="en-US" sz="1600" kern="1200" dirty="0" smtClean="0">
          <a:solidFill>
            <a:schemeClr val="tx2"/>
          </a:solidFill>
          <a:latin typeface="+mn-lt"/>
          <a:ea typeface="MS PGothic" pitchFamily="34" charset="-128"/>
          <a:cs typeface="+mn-cs"/>
        </a:defRPr>
      </a:lvl3pPr>
      <a:lvl4pPr marL="892175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en-US" sz="1400" kern="1200" baseline="0" dirty="0" smtClean="0">
          <a:solidFill>
            <a:schemeClr val="tx2"/>
          </a:solidFill>
          <a:latin typeface="+mn-lt"/>
          <a:ea typeface="MS PGothic" pitchFamily="34" charset="-128"/>
          <a:cs typeface="+mn-cs"/>
        </a:defRPr>
      </a:lvl4pPr>
      <a:lvl5pPr marL="1076325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lang="en-US" sz="1200" kern="1200" dirty="0" smtClean="0">
          <a:solidFill>
            <a:schemeClr val="tx2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14400"/>
            <a:ext cx="10972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34267" rIns="68536" bIns="342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150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752600"/>
            <a:ext cx="109728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8536" tIns="34267" rIns="68536" bIns="3426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pic>
        <p:nvPicPr>
          <p:cNvPr id="21508" name="Picture 5"/>
          <p:cNvPicPr>
            <a:picLocks noChangeAspect="1" noChangeArrowheads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423333"/>
            <a:ext cx="609600" cy="186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6"/>
          <p:cNvPicPr>
            <a:picLocks noChangeAspect="1" noChangeArrowheads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40267"/>
            <a:ext cx="1625600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0" name="Line 7"/>
          <p:cNvSpPr>
            <a:spLocks noChangeShapeType="1"/>
          </p:cNvSpPr>
          <p:nvPr userDrawn="1"/>
        </p:nvSpPr>
        <p:spPr bwMode="auto">
          <a:xfrm>
            <a:off x="609600" y="838200"/>
            <a:ext cx="10972800" cy="0"/>
          </a:xfrm>
          <a:prstGeom prst="line">
            <a:avLst/>
          </a:prstGeom>
          <a:noFill/>
          <a:ln w="9360" cap="sq">
            <a:solidFill>
              <a:srgbClr val="00B2F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381" tIns="45689" rIns="91381" bIns="45689"/>
          <a:lstStyle/>
          <a:p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8737600" y="6553200"/>
            <a:ext cx="2844800" cy="169333"/>
          </a:xfrm>
          <a:prstGeom prst="rect">
            <a:avLst/>
          </a:prstGeom>
        </p:spPr>
        <p:txBody>
          <a:bodyPr lIns="91381" tIns="45689" rIns="91381" bIns="45689"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fld id="{93D466B5-3B5A-6C4B-89D2-E6ECFC035561}" type="slidenum">
              <a:rPr lang="en-US" altLang="en-US" sz="933" smtClean="0">
                <a:solidFill>
                  <a:srgbClr val="FFFFFF"/>
                </a:solidFill>
                <a:ea typeface="ヒラギノ角ゴ Pro W3" charset="-128"/>
              </a:rPr>
              <a:pPr algn="r" eaLnBrk="1" hangingPunct="1"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t>‹#›</a:t>
            </a:fld>
            <a:endParaRPr lang="en-US" altLang="en-US" sz="933">
              <a:solidFill>
                <a:srgbClr val="FFFFFF"/>
              </a:solidFill>
              <a:ea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3217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  <p:sldLayoutId id="2147484036" r:id="rId10"/>
    <p:sldLayoutId id="2147484037" r:id="rId11"/>
    <p:sldLayoutId id="2147484038" r:id="rId12"/>
    <p:sldLayoutId id="2147484039" r:id="rId13"/>
    <p:sldLayoutId id="2147484040" r:id="rId14"/>
    <p:sldLayoutId id="2147484041" r:id="rId15"/>
    <p:sldLayoutId id="2147484042" r:id="rId16"/>
    <p:sldLayoutId id="2147484043" r:id="rId17"/>
    <p:sldLayoutId id="2147484044" r:id="rId18"/>
    <p:sldLayoutId id="2147484045" r:id="rId19"/>
    <p:sldLayoutId id="2147484046" r:id="rId20"/>
    <p:sldLayoutId id="2147484047" r:id="rId21"/>
    <p:sldLayoutId id="2147484048" r:id="rId22"/>
    <p:sldLayoutId id="2147484049" r:id="rId23"/>
  </p:sldLayoutIdLst>
  <p:transition spd="med">
    <p:fade/>
  </p:transition>
  <p:hf hdr="0"/>
  <p:txStyles>
    <p:titleStyle>
      <a:lvl1pPr algn="l" defTabSz="455073" rtl="0" eaLnBrk="0" fontAlgn="base" hangingPunct="0">
        <a:spcBef>
          <a:spcPct val="0"/>
        </a:spcBef>
        <a:spcAft>
          <a:spcPct val="0"/>
        </a:spcAft>
        <a:defRPr sz="2000" kern="1200">
          <a:solidFill>
            <a:schemeClr val="bg1"/>
          </a:solidFill>
          <a:latin typeface="Century Gothic"/>
          <a:ea typeface="ＭＳ Ｐゴシック" charset="-128"/>
          <a:cs typeface="Century Gothic"/>
        </a:defRPr>
      </a:lvl1pPr>
      <a:lvl2pPr algn="l" defTabSz="455073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Century Gothic" charset="0"/>
          <a:ea typeface="ＭＳ Ｐゴシック" charset="-128"/>
          <a:cs typeface="Century Gothic" charset="0"/>
        </a:defRPr>
      </a:lvl2pPr>
      <a:lvl3pPr algn="l" defTabSz="455073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Century Gothic" charset="0"/>
          <a:ea typeface="ＭＳ Ｐゴシック" charset="-128"/>
          <a:cs typeface="Century Gothic" charset="0"/>
        </a:defRPr>
      </a:lvl3pPr>
      <a:lvl4pPr algn="l" defTabSz="455073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Century Gothic" charset="0"/>
          <a:ea typeface="ＭＳ Ｐゴシック" charset="-128"/>
          <a:cs typeface="Century Gothic" charset="0"/>
        </a:defRPr>
      </a:lvl4pPr>
      <a:lvl5pPr algn="l" defTabSz="455073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Century Gothic" charset="0"/>
          <a:ea typeface="ＭＳ Ｐゴシック" charset="-128"/>
          <a:cs typeface="Century Gothic" charset="0"/>
        </a:defRPr>
      </a:lvl5pPr>
      <a:lvl6pPr marL="609585" algn="l" defTabSz="455073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Century Gothic" charset="0"/>
          <a:ea typeface="ＭＳ Ｐゴシック" charset="-128"/>
        </a:defRPr>
      </a:lvl6pPr>
      <a:lvl7pPr marL="1219170" algn="l" defTabSz="455073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Century Gothic" charset="0"/>
          <a:ea typeface="ＭＳ Ｐゴシック" charset="-128"/>
        </a:defRPr>
      </a:lvl7pPr>
      <a:lvl8pPr marL="1828754" algn="l" defTabSz="455073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Century Gothic" charset="0"/>
          <a:ea typeface="ＭＳ Ｐゴシック" charset="-128"/>
        </a:defRPr>
      </a:lvl8pPr>
      <a:lvl9pPr marL="2438339" algn="l" defTabSz="455073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Century Gothic" charset="0"/>
          <a:ea typeface="ＭＳ Ｐゴシック" charset="-128"/>
        </a:defRPr>
      </a:lvl9pPr>
    </p:titleStyle>
    <p:bodyStyle>
      <a:lvl1pPr marL="340775" indent="-340775" algn="l" defTabSz="455073" rtl="0" eaLnBrk="0" fontAlgn="base" hangingPunct="0">
        <a:spcBef>
          <a:spcPts val="1400"/>
        </a:spcBef>
        <a:spcAft>
          <a:spcPts val="700"/>
        </a:spcAft>
        <a:buFont typeface="Arial" charset="0"/>
        <a:buChar char="•"/>
        <a:defRPr sz="2000" kern="1200">
          <a:solidFill>
            <a:srgbClr val="FFFFFF"/>
          </a:solidFill>
          <a:latin typeface="Century Gothic"/>
          <a:ea typeface="ＭＳ Ｐゴシック" charset="-128"/>
          <a:cs typeface="Century Gothic"/>
        </a:defRPr>
      </a:lvl1pPr>
      <a:lvl2pPr marL="738699" indent="-283626" algn="l" defTabSz="455073" rtl="0" eaLnBrk="0" fontAlgn="base" hangingPunct="0">
        <a:spcBef>
          <a:spcPts val="300"/>
        </a:spcBef>
        <a:spcAft>
          <a:spcPts val="100"/>
        </a:spcAft>
        <a:buFont typeface="Arial" charset="0"/>
        <a:buChar char="–"/>
        <a:defRPr sz="1733" kern="1200">
          <a:solidFill>
            <a:srgbClr val="FFFFFF"/>
          </a:solidFill>
          <a:latin typeface="Century Gothic"/>
          <a:ea typeface="ＭＳ Ｐゴシック" charset="-128"/>
          <a:cs typeface="Century Gothic"/>
        </a:defRPr>
      </a:lvl2pPr>
      <a:lvl3pPr marL="1140855" indent="-226478" algn="l" defTabSz="455073" rtl="0" eaLnBrk="0" fontAlgn="base" hangingPunct="0">
        <a:spcBef>
          <a:spcPts val="200"/>
        </a:spcBef>
        <a:spcAft>
          <a:spcPts val="100"/>
        </a:spcAft>
        <a:buFont typeface="Arial" charset="0"/>
        <a:buChar char="•"/>
        <a:defRPr sz="1600" kern="1200">
          <a:solidFill>
            <a:srgbClr val="FFFFFF"/>
          </a:solidFill>
          <a:latin typeface="Century Gothic"/>
          <a:ea typeface="ＭＳ Ｐゴシック" charset="-128"/>
          <a:cs typeface="Century Gothic"/>
        </a:defRPr>
      </a:lvl3pPr>
      <a:lvl4pPr marL="1598044" indent="-226478" algn="l" defTabSz="455073" rtl="0" eaLnBrk="0" fontAlgn="base" hangingPunct="0">
        <a:spcBef>
          <a:spcPct val="0"/>
        </a:spcBef>
        <a:spcAft>
          <a:spcPct val="0"/>
        </a:spcAft>
        <a:buFont typeface="Arial" charset="0"/>
        <a:buChar char="–"/>
        <a:defRPr sz="1333" kern="1200">
          <a:solidFill>
            <a:srgbClr val="FFFFFF"/>
          </a:solidFill>
          <a:latin typeface="Century Gothic"/>
          <a:ea typeface="ＭＳ Ｐゴシック" charset="-128"/>
          <a:cs typeface="Century Gothic"/>
        </a:defRPr>
      </a:lvl4pPr>
      <a:lvl5pPr marL="2055233" indent="-226478" algn="l" defTabSz="455073" rtl="0" eaLnBrk="0" fontAlgn="base" hangingPunct="0">
        <a:spcBef>
          <a:spcPct val="0"/>
        </a:spcBef>
        <a:spcAft>
          <a:spcPct val="0"/>
        </a:spcAft>
        <a:buFont typeface="Arial" charset="0"/>
        <a:buChar char="»"/>
        <a:defRPr sz="1333" kern="1200">
          <a:solidFill>
            <a:srgbClr val="FFFFFF"/>
          </a:solidFill>
          <a:latin typeface="Century Gothic"/>
          <a:ea typeface="ＭＳ Ｐゴシック" charset="-128"/>
          <a:cs typeface="Century Gothic"/>
        </a:defRPr>
      </a:lvl5pPr>
      <a:lvl6pPr marL="2512947" indent="-228446" algn="l" defTabSz="45689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9843" indent="-228446" algn="l" defTabSz="45689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6742" indent="-228446" algn="l" defTabSz="45689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642" indent="-228446" algn="l" defTabSz="45689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899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1pPr>
      <a:lvl2pPr marL="456899" algn="l" defTabSz="456899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2pPr>
      <a:lvl3pPr marL="913800" algn="l" defTabSz="456899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3pPr>
      <a:lvl4pPr marL="1370698" algn="l" defTabSz="456899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4pPr>
      <a:lvl5pPr marL="1827597" algn="l" defTabSz="456899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5pPr>
      <a:lvl6pPr marL="2284495" algn="l" defTabSz="456899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6pPr>
      <a:lvl7pPr marL="2741398" algn="l" defTabSz="456899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7pPr>
      <a:lvl8pPr marL="3198293" algn="l" defTabSz="456899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8pPr>
      <a:lvl9pPr marL="3655197" algn="l" defTabSz="456899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29668"/>
            <a:ext cx="2804160" cy="57912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10927" y="229668"/>
            <a:ext cx="2807787" cy="5791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76741" y="6291072"/>
            <a:ext cx="2412576" cy="2682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667" b="0" i="0">
                <a:solidFill>
                  <a:srgbClr val="FFFFFF"/>
                </a:solidFill>
                <a:latin typeface="Helvetica Neue Regular" charset="0"/>
                <a:cs typeface="Helvetica Neue Regular" charset="0"/>
              </a:defRPr>
            </a:lvl1pPr>
          </a:lstStyle>
          <a:p>
            <a:fld id="{A68F2783-1D33-4478-9A0A-F04C5604C942}" type="datetime1">
              <a:rPr lang="en-US" smtClean="0"/>
              <a:t>10/1/2018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91072"/>
            <a:ext cx="3860800" cy="2682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667" b="0" i="0">
                <a:solidFill>
                  <a:srgbClr val="FFFFFF"/>
                </a:solidFill>
                <a:latin typeface="Helvetica Neue Regular" charset="0"/>
                <a:cs typeface="Helvetica Neue Regular" charset="0"/>
              </a:defRPr>
            </a:lvl1pPr>
          </a:lstStyle>
          <a:p>
            <a:r>
              <a:rPr lang="en-US"/>
              <a:t>Watson / IBM Watson Knowledge Studio / Aug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6917" y="6291072"/>
            <a:ext cx="280416" cy="2682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667" b="0" i="0">
                <a:solidFill>
                  <a:srgbClr val="FFFFFF"/>
                </a:solidFill>
                <a:latin typeface="Helvetica Neue Regular" charset="0"/>
                <a:cs typeface="Helvetica Neue Regular" charset="0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047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8" r:id="rId1"/>
    <p:sldLayoutId id="2147484059" r:id="rId2"/>
    <p:sldLayoutId id="2147484060" r:id="rId3"/>
    <p:sldLayoutId id="2147484061" r:id="rId4"/>
    <p:sldLayoutId id="2147484062" r:id="rId5"/>
    <p:sldLayoutId id="2147484063" r:id="rId6"/>
    <p:sldLayoutId id="2147484064" r:id="rId7"/>
    <p:sldLayoutId id="2147484065" r:id="rId8"/>
    <p:sldLayoutId id="2147484066" r:id="rId9"/>
    <p:sldLayoutId id="2147484067" r:id="rId10"/>
    <p:sldLayoutId id="2147484068" r:id="rId11"/>
    <p:sldLayoutId id="2147484069" r:id="rId12"/>
    <p:sldLayoutId id="2147484070" r:id="rId13"/>
    <p:sldLayoutId id="2147484071" r:id="rId14"/>
    <p:sldLayoutId id="2147484072" r:id="rId15"/>
    <p:sldLayoutId id="2147484073" r:id="rId16"/>
    <p:sldLayoutId id="2147484074" r:id="rId17"/>
    <p:sldLayoutId id="2147484075" r:id="rId18"/>
    <p:sldLayoutId id="2147484076" r:id="rId19"/>
    <p:sldLayoutId id="2147484077" r:id="rId20"/>
    <p:sldLayoutId id="2147484078" r:id="rId21"/>
    <p:sldLayoutId id="2147484079" r:id="rId22"/>
    <p:sldLayoutId id="2147484080" r:id="rId23"/>
    <p:sldLayoutId id="2147484081" r:id="rId24"/>
    <p:sldLayoutId id="2147484082" r:id="rId25"/>
    <p:sldLayoutId id="2147484083" r:id="rId26"/>
    <p:sldLayoutId id="2147484084" r:id="rId27"/>
  </p:sldLayoutIdLst>
  <p:hf sldNum="0" hdr="0" dt="0"/>
  <p:txStyles>
    <p:titleStyle>
      <a:lvl1pPr algn="l" defTabSz="609585" rtl="0" eaLnBrk="1" latinLnBrk="0" hangingPunct="1">
        <a:lnSpc>
          <a:spcPct val="100000"/>
        </a:lnSpc>
        <a:spcBef>
          <a:spcPct val="0"/>
        </a:spcBef>
        <a:buNone/>
        <a:defRPr sz="2667" b="0" i="0" kern="1200">
          <a:solidFill>
            <a:srgbClr val="FFFFFF"/>
          </a:solidFill>
          <a:latin typeface="Helvetica Neue Regular" charset="0"/>
          <a:ea typeface="+mj-ea"/>
          <a:cs typeface="Helvetica Neue Regular" charset="0"/>
        </a:defRPr>
      </a:lvl1pPr>
    </p:titleStyle>
    <p:bodyStyle>
      <a:lvl1pPr marL="0" indent="0" algn="l" defTabSz="609585" rtl="0" eaLnBrk="1" latinLnBrk="0" hangingPunct="1">
        <a:spcBef>
          <a:spcPts val="2000"/>
        </a:spcBef>
        <a:buFont typeface="Arial"/>
        <a:buNone/>
        <a:defRPr sz="2667" b="0" i="0" kern="1200">
          <a:solidFill>
            <a:srgbClr val="FFFFFF"/>
          </a:solidFill>
          <a:latin typeface="Helvetica Neue Regular" charset="0"/>
          <a:ea typeface="+mn-ea"/>
          <a:cs typeface="Helvetica Neue Regular" charset="0"/>
        </a:defRPr>
      </a:lvl1pPr>
      <a:lvl2pPr marL="230712" indent="-230712" algn="l" defTabSz="609585" rtl="0" eaLnBrk="1" latinLnBrk="0" hangingPunct="1">
        <a:spcBef>
          <a:spcPct val="20000"/>
        </a:spcBef>
        <a:buFont typeface="Arial"/>
        <a:buChar char="–"/>
        <a:defRPr sz="2667" b="0" i="0" kern="1200">
          <a:solidFill>
            <a:srgbClr val="FFFFFF"/>
          </a:solidFill>
          <a:latin typeface="Helvetica Neue Regular" charset="0"/>
          <a:ea typeface="+mn-ea"/>
          <a:cs typeface="Helvetica Neue Regular" charset="0"/>
        </a:defRPr>
      </a:lvl2pPr>
      <a:lvl3pPr marL="529153" indent="-230712" algn="l" defTabSz="609585" rtl="0" eaLnBrk="1" latinLnBrk="0" hangingPunct="1">
        <a:spcBef>
          <a:spcPct val="20000"/>
        </a:spcBef>
        <a:buFont typeface="Arial"/>
        <a:buChar char="•"/>
        <a:defRPr sz="2667" b="0" i="0" kern="1200">
          <a:solidFill>
            <a:srgbClr val="FFFFFF"/>
          </a:solidFill>
          <a:latin typeface="Helvetica Neue Regular" charset="0"/>
          <a:ea typeface="+mn-ea"/>
          <a:cs typeface="Helvetica Neue Regular" charset="0"/>
        </a:defRPr>
      </a:lvl3pPr>
      <a:lvl4pPr marL="833946" indent="-224361" algn="l" defTabSz="609585" rtl="0" eaLnBrk="1" latinLnBrk="0" hangingPunct="1">
        <a:spcBef>
          <a:spcPct val="20000"/>
        </a:spcBef>
        <a:buFont typeface="Arial"/>
        <a:buChar char="–"/>
        <a:defRPr sz="2667" b="0" i="0" kern="1200">
          <a:solidFill>
            <a:srgbClr val="FFFFFF"/>
          </a:solidFill>
          <a:latin typeface="Helvetica Neue Regular" charset="0"/>
          <a:ea typeface="+mn-ea"/>
          <a:cs typeface="Helvetica Neue Regular" charset="0"/>
        </a:defRPr>
      </a:lvl4pPr>
      <a:lvl5pPr marL="1071007" indent="-230712" algn="l" defTabSz="609585" rtl="0" eaLnBrk="1" latinLnBrk="0" hangingPunct="1">
        <a:spcBef>
          <a:spcPct val="20000"/>
        </a:spcBef>
        <a:buFont typeface="Arial"/>
        <a:buChar char="»"/>
        <a:defRPr sz="2667" b="0" i="0" kern="1200">
          <a:solidFill>
            <a:srgbClr val="FFFFFF"/>
          </a:solidFill>
          <a:latin typeface="Helvetica Neue Regular" charset="0"/>
          <a:ea typeface="+mn-ea"/>
          <a:cs typeface="Helvetica Neue Regular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1E6BE-6868-1646-8B66-526320475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431" y="3621208"/>
            <a:ext cx="10893779" cy="2089029"/>
          </a:xfrm>
        </p:spPr>
        <p:txBody>
          <a:bodyPr/>
          <a:lstStyle/>
          <a:p>
            <a:pPr algn="ctr"/>
            <a:r>
              <a:rPr lang="en-US" dirty="0"/>
              <a:t>IBM WATSON NLU </a:t>
            </a:r>
            <a:br>
              <a:rPr lang="en-US" dirty="0"/>
            </a:br>
            <a:r>
              <a:rPr lang="es-CO" dirty="0"/>
              <a:t>Natural Language Classifier</a:t>
            </a:r>
            <a:br>
              <a:rPr lang="es-CO" dirty="0"/>
            </a:br>
            <a:r>
              <a:rPr lang="es-CO" sz="3600" dirty="0"/>
              <a:t>Octubre 2018 – afforeroc@unal.edu.co</a:t>
            </a:r>
            <a:endParaRPr lang="en-US" sz="36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D7828C9-DF17-4EBD-AAD1-61EB1AAC6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549" y="683473"/>
            <a:ext cx="2143125" cy="2143125"/>
          </a:xfrm>
          <a:prstGeom prst="rect">
            <a:avLst/>
          </a:prstGeom>
        </p:spPr>
      </p:pic>
      <p:sp>
        <p:nvSpPr>
          <p:cNvPr id="16" name="AutoShape 2" descr="Resultado de imagen para ibm watson logo">
            <a:extLst>
              <a:ext uri="{FF2B5EF4-FFF2-40B4-BE49-F238E27FC236}">
                <a16:creationId xmlns:a16="http://schemas.microsoft.com/office/drawing/2014/main" id="{FE0390CF-E807-4468-A25A-286F94CE83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14763" y="1147763"/>
            <a:ext cx="4562475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23D04E-EA19-42FA-A4F6-DD02A8496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466" y="424708"/>
            <a:ext cx="2876386" cy="266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6178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406324-00B9-4514-949D-D217DC29349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7F7F7F"/>
              </a:clrFrom>
              <a:clrTo>
                <a:srgbClr val="7F7F7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32087" y="4981885"/>
            <a:ext cx="1156897" cy="11621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564AE2-0745-46D8-893F-B1FE59A3E37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6651" y="5037634"/>
            <a:ext cx="2372883" cy="102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032550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BEB4B2-6992-4A15-BF17-02A159E8C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858" y="622746"/>
            <a:ext cx="9968280" cy="512961"/>
          </a:xfrm>
        </p:spPr>
        <p:txBody>
          <a:bodyPr/>
          <a:lstStyle/>
          <a:p>
            <a:pPr algn="ctr"/>
            <a:r>
              <a:rPr lang="es-CO" dirty="0"/>
              <a:t>En la página de inicio de IBM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62DBD3-A237-4226-88B6-A38105A86E89}"/>
              </a:ext>
            </a:extLst>
          </p:cNvPr>
          <p:cNvSpPr/>
          <p:nvPr/>
        </p:nvSpPr>
        <p:spPr>
          <a:xfrm>
            <a:off x="4013534" y="1353994"/>
            <a:ext cx="41649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400" b="1" dirty="0">
                <a:solidFill>
                  <a:schemeClr val="accent4"/>
                </a:solidFill>
              </a:rPr>
              <a:t>https://console.bluemix.net</a:t>
            </a:r>
            <a:endParaRPr lang="en-US" sz="2400" b="1" dirty="0">
              <a:solidFill>
                <a:schemeClr val="accent4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FC6263-9FE0-4CEA-83F7-4637EC0B0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800" y="2045672"/>
            <a:ext cx="9360400" cy="383345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" name="Arrow: Right 5">
            <a:extLst>
              <a:ext uri="{FF2B5EF4-FFF2-40B4-BE49-F238E27FC236}">
                <a16:creationId xmlns:a16="http://schemas.microsoft.com/office/drawing/2014/main" id="{B4B020AF-91B6-4824-A74F-D40F9E0E323F}"/>
              </a:ext>
            </a:extLst>
          </p:cNvPr>
          <p:cNvSpPr/>
          <p:nvPr/>
        </p:nvSpPr>
        <p:spPr>
          <a:xfrm rot="925495">
            <a:off x="7214702" y="3915227"/>
            <a:ext cx="712171" cy="826367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83685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BEB4B2-6992-4A15-BF17-02A159E8C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858" y="622746"/>
            <a:ext cx="9968280" cy="1025922"/>
          </a:xfrm>
        </p:spPr>
        <p:txBody>
          <a:bodyPr/>
          <a:lstStyle/>
          <a:p>
            <a:pPr algn="ctr"/>
            <a:r>
              <a:rPr lang="es-CO" dirty="0"/>
              <a:t>Iniciamos sesión con nuestro IBM ID y contraseña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BB1C2C-2245-4138-90FF-ACA2E85CA6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3" r="10275"/>
          <a:stretch/>
        </p:blipFill>
        <p:spPr>
          <a:xfrm>
            <a:off x="977900" y="2012757"/>
            <a:ext cx="4533900" cy="36761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" name="Arrow: Right 5">
            <a:extLst>
              <a:ext uri="{FF2B5EF4-FFF2-40B4-BE49-F238E27FC236}">
                <a16:creationId xmlns:a16="http://schemas.microsoft.com/office/drawing/2014/main" id="{B4B020AF-91B6-4824-A74F-D40F9E0E323F}"/>
              </a:ext>
            </a:extLst>
          </p:cNvPr>
          <p:cNvSpPr/>
          <p:nvPr/>
        </p:nvSpPr>
        <p:spPr>
          <a:xfrm rot="925495">
            <a:off x="347208" y="3136194"/>
            <a:ext cx="758638" cy="738816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F940B7-4688-494F-98F4-AB396595F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162" y="2012757"/>
            <a:ext cx="4752975" cy="36957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54BEA8FE-B790-4826-8922-47391723E09C}"/>
              </a:ext>
            </a:extLst>
          </p:cNvPr>
          <p:cNvSpPr/>
          <p:nvPr/>
        </p:nvSpPr>
        <p:spPr>
          <a:xfrm rot="20674505" flipH="1">
            <a:off x="10906729" y="4140083"/>
            <a:ext cx="887709" cy="880148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4</a:t>
            </a:r>
            <a:endParaRPr lang="es-CO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EFF4CA9-D4C8-4050-B1E3-ADE7F3FB2247}"/>
              </a:ext>
            </a:extLst>
          </p:cNvPr>
          <p:cNvSpPr/>
          <p:nvPr/>
        </p:nvSpPr>
        <p:spPr>
          <a:xfrm rot="1333585" flipH="1">
            <a:off x="5384767" y="4515741"/>
            <a:ext cx="875926" cy="813679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  <a:endParaRPr lang="es-CO" dirty="0"/>
          </a:p>
        </p:txBody>
      </p:sp>
      <p:sp>
        <p:nvSpPr>
          <p:cNvPr id="17" name="Arrow: Right 5">
            <a:extLst>
              <a:ext uri="{FF2B5EF4-FFF2-40B4-BE49-F238E27FC236}">
                <a16:creationId xmlns:a16="http://schemas.microsoft.com/office/drawing/2014/main" id="{7F370DDF-69D0-4146-B81B-6BD38F99E8A6}"/>
              </a:ext>
            </a:extLst>
          </p:cNvPr>
          <p:cNvSpPr/>
          <p:nvPr/>
        </p:nvSpPr>
        <p:spPr>
          <a:xfrm rot="925495">
            <a:off x="5702404" y="3492837"/>
            <a:ext cx="787186" cy="847061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90188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BEB4B2-6992-4A15-BF17-02A159E8C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858" y="622746"/>
            <a:ext cx="9968280" cy="512961"/>
          </a:xfrm>
        </p:spPr>
        <p:txBody>
          <a:bodyPr/>
          <a:lstStyle/>
          <a:p>
            <a:pPr algn="ctr"/>
            <a:r>
              <a:rPr lang="es-ES" dirty="0"/>
              <a:t>Buscamos el servicio en Catálogo</a:t>
            </a:r>
            <a:endParaRPr lang="es-C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E1B5EB-6A27-4431-AE32-855805688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48" y="1384845"/>
            <a:ext cx="10274300" cy="485040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Arrow: Right 5">
            <a:extLst>
              <a:ext uri="{FF2B5EF4-FFF2-40B4-BE49-F238E27FC236}">
                <a16:creationId xmlns:a16="http://schemas.microsoft.com/office/drawing/2014/main" id="{10121634-1864-467A-8DE5-368BD35DD975}"/>
              </a:ext>
            </a:extLst>
          </p:cNvPr>
          <p:cNvSpPr/>
          <p:nvPr/>
        </p:nvSpPr>
        <p:spPr>
          <a:xfrm rot="925495">
            <a:off x="1699758" y="1072483"/>
            <a:ext cx="758638" cy="738816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6446946-7052-4CD8-872A-EEB1F944AD32}"/>
              </a:ext>
            </a:extLst>
          </p:cNvPr>
          <p:cNvSpPr/>
          <p:nvPr/>
        </p:nvSpPr>
        <p:spPr>
          <a:xfrm rot="20674505" flipH="1">
            <a:off x="2563444" y="3467704"/>
            <a:ext cx="789794" cy="774082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  <a:endParaRPr lang="es-CO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DCB924A-EC44-4F57-AC9E-92DC71DC8836}"/>
              </a:ext>
            </a:extLst>
          </p:cNvPr>
          <p:cNvSpPr/>
          <p:nvPr/>
        </p:nvSpPr>
        <p:spPr>
          <a:xfrm rot="20158057">
            <a:off x="7764766" y="5045958"/>
            <a:ext cx="771994" cy="854392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6938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BEB4B2-6992-4A15-BF17-02A159E8C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858" y="622746"/>
            <a:ext cx="9968280" cy="512961"/>
          </a:xfrm>
        </p:spPr>
        <p:txBody>
          <a:bodyPr/>
          <a:lstStyle/>
          <a:p>
            <a:pPr algn="ctr"/>
            <a:r>
              <a:rPr lang="es-ES" dirty="0"/>
              <a:t>Creamos la instancia del servicio</a:t>
            </a:r>
            <a:endParaRPr lang="es-C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F45150-B811-44BB-9D70-992C9C88F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858" y="1348197"/>
            <a:ext cx="9968281" cy="476005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Arrow: Right 5">
            <a:extLst>
              <a:ext uri="{FF2B5EF4-FFF2-40B4-BE49-F238E27FC236}">
                <a16:creationId xmlns:a16="http://schemas.microsoft.com/office/drawing/2014/main" id="{05E32511-D9E2-4441-9B2D-09F348B42AEE}"/>
              </a:ext>
            </a:extLst>
          </p:cNvPr>
          <p:cNvSpPr/>
          <p:nvPr/>
        </p:nvSpPr>
        <p:spPr>
          <a:xfrm rot="925495">
            <a:off x="3503159" y="2812926"/>
            <a:ext cx="758638" cy="738816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4DB9956-5AC5-4F79-89D6-5C503EEEC8E8}"/>
              </a:ext>
            </a:extLst>
          </p:cNvPr>
          <p:cNvSpPr/>
          <p:nvPr/>
        </p:nvSpPr>
        <p:spPr>
          <a:xfrm rot="20674505" flipH="1">
            <a:off x="10996244" y="5370080"/>
            <a:ext cx="789794" cy="774082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56676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BEB4B2-6992-4A15-BF17-02A159E8C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858" y="622746"/>
            <a:ext cx="9968280" cy="1025922"/>
          </a:xfrm>
        </p:spPr>
        <p:txBody>
          <a:bodyPr/>
          <a:lstStyle/>
          <a:p>
            <a:pPr algn="ctr"/>
            <a:r>
              <a:rPr lang="es-ES" dirty="0"/>
              <a:t>Verificamos el Gateway, copiamos las credenciales e iniciamos el servicio</a:t>
            </a:r>
            <a:endParaRPr lang="es-CO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BAD74C-B7EE-47A4-B56D-C76C2D854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077" y="1777674"/>
            <a:ext cx="8679842" cy="422423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Arrow: Right 5">
            <a:extLst>
              <a:ext uri="{FF2B5EF4-FFF2-40B4-BE49-F238E27FC236}">
                <a16:creationId xmlns:a16="http://schemas.microsoft.com/office/drawing/2014/main" id="{C1DD1404-5BF3-4937-8B36-4DB1D44D286F}"/>
              </a:ext>
            </a:extLst>
          </p:cNvPr>
          <p:cNvSpPr/>
          <p:nvPr/>
        </p:nvSpPr>
        <p:spPr>
          <a:xfrm rot="925495">
            <a:off x="1648958" y="4095083"/>
            <a:ext cx="758638" cy="738816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4943C2F-AD77-47CA-AE27-2117D4EFA917}"/>
              </a:ext>
            </a:extLst>
          </p:cNvPr>
          <p:cNvSpPr/>
          <p:nvPr/>
        </p:nvSpPr>
        <p:spPr>
          <a:xfrm rot="20674505" flipH="1">
            <a:off x="10201625" y="4747780"/>
            <a:ext cx="789794" cy="774082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  <a:endParaRPr lang="es-CO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C0CE276-D11C-4B5A-B53E-CE9887568393}"/>
              </a:ext>
            </a:extLst>
          </p:cNvPr>
          <p:cNvSpPr/>
          <p:nvPr/>
        </p:nvSpPr>
        <p:spPr>
          <a:xfrm rot="20674505" flipH="1">
            <a:off x="3338545" y="2963657"/>
            <a:ext cx="789794" cy="774082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01901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BEB4B2-6992-4A15-BF17-02A159E8C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858" y="622746"/>
            <a:ext cx="9968280" cy="1025922"/>
          </a:xfrm>
        </p:spPr>
        <p:txBody>
          <a:bodyPr/>
          <a:lstStyle/>
          <a:p>
            <a:pPr algn="ctr"/>
            <a:r>
              <a:rPr lang="es-ES" dirty="0"/>
              <a:t>Pegamos las credenciales en credentials.txt</a:t>
            </a:r>
            <a:endParaRPr lang="es-C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83432F-10E2-4386-9E54-A19B1204F9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7" r="33611"/>
          <a:stretch/>
        </p:blipFill>
        <p:spPr>
          <a:xfrm>
            <a:off x="708025" y="2327670"/>
            <a:ext cx="5861717" cy="295751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FC6507-F9A3-4A16-9AA7-144727B4F3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0" b="36373"/>
          <a:stretch/>
        </p:blipFill>
        <p:spPr>
          <a:xfrm>
            <a:off x="6921499" y="2327669"/>
            <a:ext cx="4562475" cy="295751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Arrow: Right 5">
            <a:extLst>
              <a:ext uri="{FF2B5EF4-FFF2-40B4-BE49-F238E27FC236}">
                <a16:creationId xmlns:a16="http://schemas.microsoft.com/office/drawing/2014/main" id="{1AE60C0B-F321-4DB6-97AD-7231903762B7}"/>
              </a:ext>
            </a:extLst>
          </p:cNvPr>
          <p:cNvSpPr/>
          <p:nvPr/>
        </p:nvSpPr>
        <p:spPr>
          <a:xfrm rot="925495">
            <a:off x="252754" y="2499072"/>
            <a:ext cx="758638" cy="738816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0543D41-A5AE-4B7B-83C7-C5D70159DF85}"/>
              </a:ext>
            </a:extLst>
          </p:cNvPr>
          <p:cNvSpPr/>
          <p:nvPr/>
        </p:nvSpPr>
        <p:spPr>
          <a:xfrm rot="20674505" flipH="1">
            <a:off x="11313486" y="2355099"/>
            <a:ext cx="789794" cy="774082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66831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BEB4B2-6992-4A15-BF17-02A159E8C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858" y="622746"/>
            <a:ext cx="9968280" cy="512961"/>
          </a:xfrm>
        </p:spPr>
        <p:txBody>
          <a:bodyPr/>
          <a:lstStyle/>
          <a:p>
            <a:pPr algn="ctr"/>
            <a:r>
              <a:rPr lang="es-ES" dirty="0"/>
              <a:t>Verificamos la ausencia de modelos</a:t>
            </a:r>
            <a:endParaRPr lang="es-CO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60B031-0F6B-47BB-8CA6-FF4F31130A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64"/>
          <a:stretch/>
        </p:blipFill>
        <p:spPr>
          <a:xfrm>
            <a:off x="2563016" y="1724213"/>
            <a:ext cx="7065963" cy="396837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96078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BEB4B2-6992-4A15-BF17-02A159E8C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858" y="622746"/>
            <a:ext cx="9968280" cy="512961"/>
          </a:xfrm>
        </p:spPr>
        <p:txBody>
          <a:bodyPr/>
          <a:lstStyle/>
          <a:p>
            <a:pPr algn="ctr"/>
            <a:r>
              <a:rPr lang="es-ES" dirty="0"/>
              <a:t>Verificamos la ausencia de modelos</a:t>
            </a:r>
            <a:endParaRPr lang="es-CO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11BA34-2818-4AA6-9EF3-05220A568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48" y="1912937"/>
            <a:ext cx="1116330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33913"/>
      </p:ext>
    </p:extLst>
  </p:cSld>
  <p:clrMapOvr>
    <a:masterClrMapping/>
  </p:clrMapOvr>
</p:sld>
</file>

<file path=ppt/theme/theme1.xml><?xml version="1.0" encoding="utf-8"?>
<a:theme xmlns:a="http://schemas.openxmlformats.org/drawingml/2006/main" name="spiro_whitebground">
  <a:themeElements>
    <a:clrScheme name="spiro_whitebground 2">
      <a:dk1>
        <a:srgbClr val="000000"/>
      </a:dk1>
      <a:lt1>
        <a:srgbClr val="FFFFFF"/>
      </a:lt1>
      <a:dk2>
        <a:srgbClr val="808080"/>
      </a:dk2>
      <a:lt2>
        <a:srgbClr val="CCCCFF"/>
      </a:lt2>
      <a:accent1>
        <a:srgbClr val="7889FB"/>
      </a:accent1>
      <a:accent2>
        <a:srgbClr val="2DB6B3"/>
      </a:accent2>
      <a:accent3>
        <a:srgbClr val="FFFFFF"/>
      </a:accent3>
      <a:accent4>
        <a:srgbClr val="000000"/>
      </a:accent4>
      <a:accent5>
        <a:srgbClr val="BEC4FD"/>
      </a:accent5>
      <a:accent6>
        <a:srgbClr val="28A5A2"/>
      </a:accent6>
      <a:hlink>
        <a:srgbClr val="C0C0C0"/>
      </a:hlink>
      <a:folHlink>
        <a:srgbClr val="D18213"/>
      </a:folHlink>
    </a:clrScheme>
    <a:fontScheme name="spiro_whitebground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bg2"/>
            </a:gs>
            <a:gs pos="100000">
              <a:schemeClr val="bg2">
                <a:gamma/>
                <a:shade val="66275"/>
                <a:invGamma/>
              </a:schemeClr>
            </a:gs>
          </a:gsLst>
          <a:lin ang="5400000" scaled="1"/>
        </a:gradFill>
        <a:ln w="1905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400" b="0" i="0" u="none" strike="noStrike" cap="none" normalizeH="0" baseline="0" smtClean="0">
            <a:ln>
              <a:noFill/>
            </a:ln>
            <a:solidFill>
              <a:srgbClr val="FF9900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bg2"/>
            </a:gs>
            <a:gs pos="100000">
              <a:schemeClr val="bg2">
                <a:gamma/>
                <a:shade val="66275"/>
                <a:invGamma/>
              </a:schemeClr>
            </a:gs>
          </a:gsLst>
          <a:lin ang="5400000" scaled="1"/>
        </a:gradFill>
        <a:ln w="1905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400" b="0" i="0" u="none" strike="noStrike" cap="none" normalizeH="0" baseline="0" smtClean="0">
            <a:ln>
              <a:noFill/>
            </a:ln>
            <a:solidFill>
              <a:srgbClr val="FF9900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spiro_whitebground 1">
        <a:dk1>
          <a:srgbClr val="CCCCFF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2DB6B3"/>
        </a:accent2>
        <a:accent3>
          <a:srgbClr val="AAAAAA"/>
        </a:accent3>
        <a:accent4>
          <a:srgbClr val="DADADA"/>
        </a:accent4>
        <a:accent5>
          <a:srgbClr val="BEC4FD"/>
        </a:accent5>
        <a:accent6>
          <a:srgbClr val="28A5A2"/>
        </a:accent6>
        <a:hlink>
          <a:srgbClr val="C0C0C0"/>
        </a:hlink>
        <a:folHlink>
          <a:srgbClr val="D1821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iro_whitebground 2">
        <a:dk1>
          <a:srgbClr val="000000"/>
        </a:dk1>
        <a:lt1>
          <a:srgbClr val="FFFFFF"/>
        </a:lt1>
        <a:dk2>
          <a:srgbClr val="808080"/>
        </a:dk2>
        <a:lt2>
          <a:srgbClr val="CCCCFF"/>
        </a:lt2>
        <a:accent1>
          <a:srgbClr val="7889FB"/>
        </a:accent1>
        <a:accent2>
          <a:srgbClr val="2DB6B3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28A5A2"/>
        </a:accent6>
        <a:hlink>
          <a:srgbClr val="C0C0C0"/>
        </a:hlink>
        <a:folHlink>
          <a:srgbClr val="D1821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iro_whitebground 3">
        <a:dk1>
          <a:srgbClr val="CCCCFF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DFFF66"/>
        </a:accent2>
        <a:accent3>
          <a:srgbClr val="AAAAAA"/>
        </a:accent3>
        <a:accent4>
          <a:srgbClr val="DADADA"/>
        </a:accent4>
        <a:accent5>
          <a:srgbClr val="BEC4FD"/>
        </a:accent5>
        <a:accent6>
          <a:srgbClr val="CAE75C"/>
        </a:accent6>
        <a:hlink>
          <a:srgbClr val="C0C0C0"/>
        </a:hlink>
        <a:folHlink>
          <a:srgbClr val="D1821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IBM Cloud 2015">
  <a:themeElements>
    <a:clrScheme name="Cloud_Palette">
      <a:dk1>
        <a:sysClr val="windowText" lastClr="000000"/>
      </a:dk1>
      <a:lt1>
        <a:sysClr val="window" lastClr="FFFFFF"/>
      </a:lt1>
      <a:dk2>
        <a:srgbClr val="085571"/>
      </a:dk2>
      <a:lt2>
        <a:srgbClr val="83D1F5"/>
      </a:lt2>
      <a:accent1>
        <a:srgbClr val="00B0DA"/>
      </a:accent1>
      <a:accent2>
        <a:srgbClr val="008ABF"/>
      </a:accent2>
      <a:accent3>
        <a:srgbClr val="00A6A0"/>
      </a:accent3>
      <a:accent4>
        <a:srgbClr val="007670"/>
      </a:accent4>
      <a:accent5>
        <a:srgbClr val="7F1C7D"/>
      </a:accent5>
      <a:accent6>
        <a:srgbClr val="3B0256"/>
      </a:accent6>
      <a:hlink>
        <a:srgbClr val="002060"/>
      </a:hlink>
      <a:folHlink>
        <a:srgbClr val="800080"/>
      </a:folHlink>
    </a:clrScheme>
    <a:fontScheme name="IBM Cloud 201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square" lIns="0" tIns="0" rIns="0" bIns="0" rtlCol="0">
        <a:spAutoFit/>
      </a:bodyPr>
      <a:lstStyle>
        <a:defPPr>
          <a:defRPr sz="2100" kern="0" spc="-30" dirty="0" err="1" smtClean="0">
            <a:latin typeface="Arial"/>
            <a:cs typeface="Arial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Custom 72">
      <a:dk1>
        <a:sysClr val="windowText" lastClr="000000"/>
      </a:dk1>
      <a:lt1>
        <a:sysClr val="window" lastClr="FFFFFF"/>
      </a:lt1>
      <a:dk2>
        <a:srgbClr val="264A60"/>
      </a:dk2>
      <a:lt2>
        <a:srgbClr val="DFE9E9"/>
      </a:lt2>
      <a:accent1>
        <a:srgbClr val="4178BE"/>
      </a:accent1>
      <a:accent2>
        <a:srgbClr val="5AAAFA"/>
      </a:accent2>
      <a:accent3>
        <a:srgbClr val="777677"/>
      </a:accent3>
      <a:accent4>
        <a:srgbClr val="006D5D"/>
      </a:accent4>
      <a:accent5>
        <a:srgbClr val="00B4A0"/>
      </a:accent5>
      <a:accent6>
        <a:srgbClr val="7CC7F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COLORED THEME TEMPLATES">
  <a:themeElements>
    <a:clrScheme name="IBM January 2015 Presentation Palette">
      <a:dk1>
        <a:srgbClr val="191919"/>
      </a:dk1>
      <a:lt1>
        <a:srgbClr val="FFFFFF"/>
      </a:lt1>
      <a:dk2>
        <a:srgbClr val="666666"/>
      </a:dk2>
      <a:lt2>
        <a:srgbClr val="00B0DA"/>
      </a:lt2>
      <a:accent1>
        <a:srgbClr val="00A6A0"/>
      </a:accent1>
      <a:accent2>
        <a:srgbClr val="8CC63F"/>
      </a:accent2>
      <a:accent3>
        <a:srgbClr val="FDB813"/>
      </a:accent3>
      <a:accent4>
        <a:srgbClr val="F19027"/>
      </a:accent4>
      <a:accent5>
        <a:srgbClr val="F04E37"/>
      </a:accent5>
      <a:accent6>
        <a:srgbClr val="AB1A86"/>
      </a:accent6>
      <a:hlink>
        <a:srgbClr val="00B0DA"/>
      </a:hlink>
      <a:folHlink>
        <a:srgbClr val="7F1C7D"/>
      </a:folHlink>
    </a:clrScheme>
    <a:fontScheme name="2015 IBM Presentation Template-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noFill/>
        </a:ln>
      </a:spPr>
      <a:bodyPr rtlCol="0" anchor="ctr"/>
      <a:lstStyle>
        <a:defPPr marL="285750" indent="-285750">
          <a:lnSpc>
            <a:spcPct val="150000"/>
          </a:lnSpc>
          <a:buFont typeface="Arial" panose="020B0604020202020204" pitchFamily="34" charset="0"/>
          <a:buChar char="•"/>
          <a:defRPr sz="1600" b="1" dirty="0" smtClean="0">
            <a:solidFill>
              <a:schemeClr val="tx1">
                <a:lumMod val="90000"/>
                <a:lumOff val="10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wrap="square">
        <a:spAutoFit/>
      </a:bodyPr>
      <a:lstStyle>
        <a:defPPr>
          <a:spcBef>
            <a:spcPct val="0"/>
          </a:spcBef>
          <a:buFontTx/>
          <a:buNone/>
          <a:defRPr sz="2400" dirty="0" smtClean="0">
            <a:solidFill>
              <a:schemeClr val="tx1"/>
            </a:solidFill>
            <a:ea typeface="ヒラギノ角ゴ Pro W3" charset="-128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rgbClr val="3A2553"/>
            </a:gs>
            <a:gs pos="100000">
              <a:srgbClr val="C0B3D0"/>
            </a:gs>
          </a:gsLst>
        </a:gradFill>
        <a:ln w="12700" cmpd="sng">
          <a:solidFill>
            <a:srgbClr val="3A2553"/>
          </a:solidFill>
        </a:ln>
      </a:spPr>
      <a:bodyPr lIns="91433" tIns="45716" rIns="91433" bIns="45716" rtlCol="0" anchor="ctr"/>
      <a:lstStyle>
        <a:defPPr algn="ctr">
          <a:defRPr sz="1200"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Watson: Group 1, Blue 70">
  <a:themeElements>
    <a:clrScheme name="Group 1, Blue 70">
      <a:dk1>
        <a:srgbClr val="C0E6FF"/>
      </a:dk1>
      <a:lt1>
        <a:srgbClr val="A7FAE6"/>
      </a:lt1>
      <a:dk2>
        <a:srgbClr val="152935"/>
      </a:dk2>
      <a:lt2>
        <a:srgbClr val="264A60"/>
      </a:lt2>
      <a:accent1>
        <a:srgbClr val="5596E6"/>
      </a:accent1>
      <a:accent2>
        <a:srgbClr val="5AAAFA"/>
      </a:accent2>
      <a:accent3>
        <a:srgbClr val="7CC7FF"/>
      </a:accent3>
      <a:accent4>
        <a:srgbClr val="00B4A0"/>
      </a:accent4>
      <a:accent5>
        <a:srgbClr val="41D6C3"/>
      </a:accent5>
      <a:accent6>
        <a:srgbClr val="6EEDD8"/>
      </a:accent6>
      <a:hlink>
        <a:srgbClr val="AEAEAE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atson_BlueTeal_16x9_Arial_Mac-PC_010617" id="{CEBF5D42-A3B3-5248-8F90-D273B3C3B958}" vid="{460EAD44-F970-4D43-A7B9-D9E4A635EC97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34718</TotalTime>
  <Words>79</Words>
  <Application>Microsoft Office PowerPoint</Application>
  <PresentationFormat>Widescreen</PresentationFormat>
  <Paragraphs>25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10</vt:i4>
      </vt:variant>
    </vt:vector>
  </HeadingPairs>
  <TitlesOfParts>
    <vt:vector size="30" baseType="lpstr">
      <vt:lpstr>ＭＳ Ｐゴシック</vt:lpstr>
      <vt:lpstr>ＭＳ Ｐゴシック</vt:lpstr>
      <vt:lpstr>Arial</vt:lpstr>
      <vt:lpstr>Arial Unicode MS</vt:lpstr>
      <vt:lpstr>Calibri</vt:lpstr>
      <vt:lpstr>Century Gothic</vt:lpstr>
      <vt:lpstr>Helvetica</vt:lpstr>
      <vt:lpstr>Helvetica Light</vt:lpstr>
      <vt:lpstr>Helvetica Neue Regular</vt:lpstr>
      <vt:lpstr>Lubalin Book for IBM</vt:lpstr>
      <vt:lpstr>Noto Sans Symbols</vt:lpstr>
      <vt:lpstr>Times New Roman</vt:lpstr>
      <vt:lpstr>Wingdings</vt:lpstr>
      <vt:lpstr>ヒラギノ角ゴ Pro W3</vt:lpstr>
      <vt:lpstr>spiro_whitebground</vt:lpstr>
      <vt:lpstr>IBM Cloud 2015</vt:lpstr>
      <vt:lpstr>2_Office Theme</vt:lpstr>
      <vt:lpstr>COLORED THEME TEMPLATES</vt:lpstr>
      <vt:lpstr>1_Custom Design</vt:lpstr>
      <vt:lpstr>Watson: Group 1, Blue 70</vt:lpstr>
      <vt:lpstr>IBM WATSON NLU  Natural Language Classifier Octubre 2018 – afforeroc@unal.edu.co</vt:lpstr>
      <vt:lpstr>En la página de inicio de IBM Cloud</vt:lpstr>
      <vt:lpstr>Iniciamos sesión con nuestro IBM ID y contraseña</vt:lpstr>
      <vt:lpstr>Buscamos el servicio en Catálogo</vt:lpstr>
      <vt:lpstr>Creamos la instancia del servicio</vt:lpstr>
      <vt:lpstr>Verificamos el Gateway, copiamos las credenciales e iniciamos el servicio</vt:lpstr>
      <vt:lpstr>Pegamos las credenciales en credentials.txt</vt:lpstr>
      <vt:lpstr>Verificamos la ausencia de modelos</vt:lpstr>
      <vt:lpstr>Verificamos la ausencia de modelos</vt:lpstr>
      <vt:lpstr>PowerPoint Presentation</vt:lpstr>
    </vt:vector>
  </TitlesOfParts>
  <Company>IBM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johaider fuenmayor medina</dc:creator>
  <cp:lastModifiedBy>Andres Felipe Forero Correa</cp:lastModifiedBy>
  <cp:revision>436</cp:revision>
  <dcterms:created xsi:type="dcterms:W3CDTF">2017-01-17T19:49:15Z</dcterms:created>
  <dcterms:modified xsi:type="dcterms:W3CDTF">2018-10-02T13:38:42Z</dcterms:modified>
</cp:coreProperties>
</file>